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0" d="100"/>
          <a:sy n="40" d="100"/>
        </p:scale>
        <p:origin x="-4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B140E7-05DF-460B-A786-5357AAD30506}" type="datetimeFigureOut">
              <a:rPr lang="en-US" smtClean="0"/>
              <a:pPr/>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CD57-EA80-497A-9950-C04C9EE8CE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140E7-05DF-460B-A786-5357AAD30506}" type="datetimeFigureOut">
              <a:rPr lang="en-US" smtClean="0"/>
              <a:pPr/>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CD57-EA80-497A-9950-C04C9EE8CE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140E7-05DF-460B-A786-5357AAD30506}" type="datetimeFigureOut">
              <a:rPr lang="en-US" smtClean="0"/>
              <a:pPr/>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CD57-EA80-497A-9950-C04C9EE8CE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140E7-05DF-460B-A786-5357AAD30506}" type="datetimeFigureOut">
              <a:rPr lang="en-US" smtClean="0"/>
              <a:pPr/>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CD57-EA80-497A-9950-C04C9EE8CE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B140E7-05DF-460B-A786-5357AAD30506}" type="datetimeFigureOut">
              <a:rPr lang="en-US" smtClean="0"/>
              <a:pPr/>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CD57-EA80-497A-9950-C04C9EE8CE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B140E7-05DF-460B-A786-5357AAD30506}" type="datetimeFigureOut">
              <a:rPr lang="en-US" smtClean="0"/>
              <a:pPr/>
              <a:t>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CD57-EA80-497A-9950-C04C9EE8CE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B140E7-05DF-460B-A786-5357AAD30506}" type="datetimeFigureOut">
              <a:rPr lang="en-US" smtClean="0"/>
              <a:pPr/>
              <a:t>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CD57-EA80-497A-9950-C04C9EE8CE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B140E7-05DF-460B-A786-5357AAD30506}" type="datetimeFigureOut">
              <a:rPr lang="en-US" smtClean="0"/>
              <a:pPr/>
              <a:t>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CD57-EA80-497A-9950-C04C9EE8CE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140E7-05DF-460B-A786-5357AAD30506}" type="datetimeFigureOut">
              <a:rPr lang="en-US" smtClean="0"/>
              <a:pPr/>
              <a:t>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CD57-EA80-497A-9950-C04C9EE8CE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140E7-05DF-460B-A786-5357AAD30506}" type="datetimeFigureOut">
              <a:rPr lang="en-US" smtClean="0"/>
              <a:pPr/>
              <a:t>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CD57-EA80-497A-9950-C04C9EE8CE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140E7-05DF-460B-A786-5357AAD30506}" type="datetimeFigureOut">
              <a:rPr lang="en-US" smtClean="0"/>
              <a:pPr/>
              <a:t>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CD57-EA80-497A-9950-C04C9EE8CE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140E7-05DF-460B-A786-5357AAD30506}" type="datetimeFigureOut">
              <a:rPr lang="en-US" smtClean="0"/>
              <a:pPr/>
              <a:t>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9CD57-EA80-497A-9950-C04C9EE8CE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09003">
            <a:off x="678049" y="2441050"/>
            <a:ext cx="7772400" cy="1470025"/>
          </a:xfrm>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6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Love </a:t>
            </a:r>
            <a:r>
              <a:rPr lang="en-US" sz="6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Differently </a:t>
            </a:r>
            <a:r>
              <a:rPr lang="en-US" sz="6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Series</a:t>
            </a:r>
            <a:endParaRPr lang="en-US"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Subtitle 2"/>
          <p:cNvSpPr>
            <a:spLocks noGrp="1"/>
          </p:cNvSpPr>
          <p:nvPr>
            <p:ph type="subTitle" idx="1"/>
          </p:nvPr>
        </p:nvSpPr>
        <p:spPr>
          <a:xfrm rot="21036710">
            <a:off x="863698" y="4859843"/>
            <a:ext cx="6400800" cy="838200"/>
          </a:xfrm>
        </p:spPr>
        <p:style>
          <a:lnRef idx="2">
            <a:schemeClr val="accent2"/>
          </a:lnRef>
          <a:fillRef idx="1">
            <a:schemeClr val="lt1"/>
          </a:fillRef>
          <a:effectRef idx="0">
            <a:schemeClr val="accent2"/>
          </a:effectRef>
          <a:fontRef idx="minor">
            <a:schemeClr val="dk1"/>
          </a:fontRef>
        </p:style>
        <p:txBody>
          <a:bodyPr>
            <a:normAutofit/>
          </a:bodyPr>
          <a:lstStyle/>
          <a:p>
            <a:r>
              <a:rPr lang="en-US" sz="4000" b="1" dirty="0" smtClean="0">
                <a:solidFill>
                  <a:schemeClr val="tx1"/>
                </a:solidFill>
              </a:rPr>
              <a:t>1</a:t>
            </a:r>
            <a:r>
              <a:rPr lang="en-US" sz="4000" b="1" baseline="30000" dirty="0" smtClean="0">
                <a:solidFill>
                  <a:schemeClr val="tx1"/>
                </a:solidFill>
              </a:rPr>
              <a:t>st</a:t>
            </a:r>
            <a:r>
              <a:rPr lang="en-US" sz="4000" b="1" dirty="0" smtClean="0">
                <a:solidFill>
                  <a:schemeClr val="tx1"/>
                </a:solidFill>
              </a:rPr>
              <a:t> week: </a:t>
            </a:r>
            <a:r>
              <a:rPr lang="en-US" sz="4000" b="1" u="sng" dirty="0" smtClean="0">
                <a:solidFill>
                  <a:schemeClr val="tx1"/>
                </a:solidFill>
              </a:rPr>
              <a:t>Love at </a:t>
            </a:r>
            <a:r>
              <a:rPr lang="en-US" sz="4000" b="1" u="sng" dirty="0" smtClean="0">
                <a:solidFill>
                  <a:schemeClr val="tx1"/>
                </a:solidFill>
              </a:rPr>
              <a:t>First </a:t>
            </a:r>
            <a:r>
              <a:rPr lang="en-US" sz="4000" b="1" u="sng" dirty="0" smtClean="0">
                <a:solidFill>
                  <a:schemeClr val="tx1"/>
                </a:solidFill>
              </a:rPr>
              <a:t>S</a:t>
            </a:r>
            <a:r>
              <a:rPr lang="en-US" sz="4000" b="1" u="sng" dirty="0" smtClean="0">
                <a:solidFill>
                  <a:schemeClr val="tx1"/>
                </a:solidFill>
              </a:rPr>
              <a:t>ight</a:t>
            </a:r>
            <a:endParaRPr lang="en-US" sz="4000" b="1" u="sng" dirty="0">
              <a:solidFill>
                <a:schemeClr val="tx1"/>
              </a:solidFill>
            </a:endParaRPr>
          </a:p>
        </p:txBody>
      </p:sp>
      <p:pic>
        <p:nvPicPr>
          <p:cNvPr id="11268" name="Picture 4" descr="http://pngimg.com/upload/blood_PNG6074.png"/>
          <p:cNvPicPr>
            <a:picLocks noChangeAspect="1" noChangeArrowheads="1"/>
          </p:cNvPicPr>
          <p:nvPr/>
        </p:nvPicPr>
        <p:blipFill>
          <a:blip r:embed="rId2"/>
          <a:srcRect/>
          <a:stretch>
            <a:fillRect/>
          </a:stretch>
        </p:blipFill>
        <p:spPr bwMode="auto">
          <a:xfrm>
            <a:off x="0" y="0"/>
            <a:ext cx="7010400" cy="2286000"/>
          </a:xfrm>
          <a:prstGeom prst="rect">
            <a:avLst/>
          </a:prstGeom>
          <a:noFill/>
        </p:spPr>
      </p:pic>
      <p:pic>
        <p:nvPicPr>
          <p:cNvPr id="11270" name="Picture 6" descr="http://sr.photos2.fotosearch.com/bthumb/CSP/CSP993/k15374118.jpg"/>
          <p:cNvPicPr>
            <a:picLocks noChangeAspect="1" noChangeArrowheads="1"/>
          </p:cNvPicPr>
          <p:nvPr/>
        </p:nvPicPr>
        <p:blipFill>
          <a:blip r:embed="rId3"/>
          <a:srcRect/>
          <a:stretch>
            <a:fillRect/>
          </a:stretch>
        </p:blipFill>
        <p:spPr bwMode="auto">
          <a:xfrm rot="360780">
            <a:off x="7700023" y="3955750"/>
            <a:ext cx="1387928" cy="1143000"/>
          </a:xfrm>
          <a:prstGeom prst="rect">
            <a:avLst/>
          </a:prstGeom>
          <a:noFill/>
          <a:ln>
            <a:solidFill>
              <a:schemeClr val="accent2">
                <a:lumMod val="50000"/>
              </a:schemeClr>
            </a:solidFill>
          </a:ln>
          <a:effectLst>
            <a:outerShdw blurRad="50800" dist="38100" dir="13500000" algn="br" rotWithShape="0">
              <a:prstClr val="black">
                <a:alpha val="40000"/>
              </a:prstClr>
            </a:outerShdw>
          </a:effectLst>
          <a:scene3d>
            <a:camera prst="orthographicFront"/>
            <a:lightRig rig="threePt" dir="t"/>
          </a:scene3d>
          <a:sp3d>
            <a:bevelT prst="relaxedInset"/>
          </a:sp3d>
        </p:spPr>
      </p:pic>
      <p:pic>
        <p:nvPicPr>
          <p:cNvPr id="11272" name="Picture 8" descr="http://cache2.asset-cache.net/gc/160402644-man-in-love-cartoon-illustration-gettyimages.jpg?v=1&amp;c=IWSAsset&amp;k=2&amp;d=m%2F18hjxh9uR%2B%2FaK2%2FS%2BHzmKYvmw%2F%2Bn6E1Tf5xQ02HMARnJjkLUXktl0j2ZbbLo%2FgaHfwZdDUmw2HbUVjq0R5gw%3D%3D"/>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391400" y="5257800"/>
            <a:ext cx="1049054" cy="1600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http://www.clker.com/cliparts/d/4/3/6/12279732771728154819ossidiana_lady_clipart.svg.hi.png"/>
          <p:cNvPicPr>
            <a:picLocks noChangeAspect="1" noChangeArrowheads="1"/>
          </p:cNvPicPr>
          <p:nvPr/>
        </p:nvPicPr>
        <p:blipFill>
          <a:blip r:embed="rId2"/>
          <a:srcRect/>
          <a:stretch>
            <a:fillRect/>
          </a:stretch>
        </p:blipFill>
        <p:spPr bwMode="auto">
          <a:xfrm>
            <a:off x="6620740" y="3200400"/>
            <a:ext cx="2523260" cy="2686051"/>
          </a:xfrm>
          <a:prstGeom prst="rect">
            <a:avLst/>
          </a:prstGeom>
          <a:noFill/>
        </p:spPr>
      </p:pic>
      <p:pic>
        <p:nvPicPr>
          <p:cNvPr id="33798" name="Picture 6" descr="http://revnadinedraytonkeen.files.wordpress.com/2011/09/yoked-donkey-and-ox.jpg"/>
          <p:cNvPicPr>
            <a:picLocks noChangeAspect="1" noChangeArrowheads="1"/>
          </p:cNvPicPr>
          <p:nvPr/>
        </p:nvPicPr>
        <p:blipFill>
          <a:blip r:embed="rId3"/>
          <a:srcRect/>
          <a:stretch>
            <a:fillRect/>
          </a:stretch>
        </p:blipFill>
        <p:spPr bwMode="auto">
          <a:xfrm>
            <a:off x="177800" y="2209800"/>
            <a:ext cx="3022600" cy="2266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3796" name="Picture 4" descr="http://www.genejury.biology.ed.ac.uk/images/PGD%20meeting%20parents.png"/>
          <p:cNvPicPr>
            <a:picLocks noChangeAspect="1" noChangeArrowheads="1"/>
          </p:cNvPicPr>
          <p:nvPr/>
        </p:nvPicPr>
        <p:blipFill>
          <a:blip r:embed="rId4"/>
          <a:srcRect/>
          <a:stretch>
            <a:fillRect/>
          </a:stretch>
        </p:blipFill>
        <p:spPr bwMode="auto">
          <a:xfrm>
            <a:off x="3352800" y="2209800"/>
            <a:ext cx="2924175" cy="23145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a:xfrm>
            <a:off x="838200" y="5715000"/>
            <a:ext cx="7924800" cy="1143000"/>
          </a:xfrm>
        </p:spPr>
        <p:style>
          <a:lnRef idx="2">
            <a:schemeClr val="accent2"/>
          </a:lnRef>
          <a:fillRef idx="1">
            <a:schemeClr val="lt1"/>
          </a:fillRef>
          <a:effectRef idx="0">
            <a:schemeClr val="accent2"/>
          </a:effectRef>
          <a:fontRef idx="minor">
            <a:schemeClr val="dk1"/>
          </a:fontRef>
        </p:style>
        <p:txBody>
          <a:bodyPr>
            <a:normAutofit/>
          </a:bodyPr>
          <a:lstStyle/>
          <a:p>
            <a:r>
              <a:rPr lang="en-US" sz="4800" b="1" dirty="0" smtClean="0"/>
              <a:t>Girl from </a:t>
            </a:r>
            <a:r>
              <a:rPr lang="en-US" sz="4800" b="1" dirty="0" err="1" smtClean="0"/>
              <a:t>Timnah</a:t>
            </a:r>
            <a:endParaRPr lang="en-US" sz="4800" b="1" dirty="0"/>
          </a:p>
        </p:txBody>
      </p:sp>
      <p:pic>
        <p:nvPicPr>
          <p:cNvPr id="4" name="Picture 4" descr="http://pngimg.com/upload/blood_PNG6074.png"/>
          <p:cNvPicPr>
            <a:picLocks noChangeAspect="1" noChangeArrowheads="1"/>
          </p:cNvPicPr>
          <p:nvPr/>
        </p:nvPicPr>
        <p:blipFill>
          <a:blip r:embed="rId5"/>
          <a:srcRect/>
          <a:stretch>
            <a:fillRect/>
          </a:stretch>
        </p:blipFill>
        <p:spPr bwMode="auto">
          <a:xfrm>
            <a:off x="0" y="0"/>
            <a:ext cx="7010400" cy="2286000"/>
          </a:xfrm>
          <a:prstGeom prst="rect">
            <a:avLst/>
          </a:prstGeom>
          <a:noFill/>
        </p:spPr>
      </p:pic>
      <p:sp>
        <p:nvSpPr>
          <p:cNvPr id="14338" name="AutoShape 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8" name="Picture 8" descr="https://pixabay.com/static/uploads/photo/2014/03/24/17/20/wrong-way-295471_640.png"/>
          <p:cNvPicPr>
            <a:picLocks noChangeAspect="1" noChangeArrowheads="1"/>
          </p:cNvPicPr>
          <p:nvPr/>
        </p:nvPicPr>
        <p:blipFill>
          <a:blip r:embed="rId2"/>
          <a:srcRect/>
          <a:stretch>
            <a:fillRect/>
          </a:stretch>
        </p:blipFill>
        <p:spPr bwMode="auto">
          <a:xfrm>
            <a:off x="1066800" y="1295400"/>
            <a:ext cx="4728882"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846" name="Picture 6" descr="http://images.clipartpanda.com/lady-clipart-lady-md.png"/>
          <p:cNvPicPr>
            <a:picLocks noChangeAspect="1" noChangeArrowheads="1"/>
          </p:cNvPicPr>
          <p:nvPr/>
        </p:nvPicPr>
        <p:blipFill>
          <a:blip r:embed="rId3"/>
          <a:srcRect/>
          <a:stretch>
            <a:fillRect/>
          </a:stretch>
        </p:blipFill>
        <p:spPr bwMode="auto">
          <a:xfrm flipH="1">
            <a:off x="6419080" y="3276600"/>
            <a:ext cx="2724920" cy="2752725"/>
          </a:xfrm>
          <a:prstGeom prst="rect">
            <a:avLst/>
          </a:prstGeom>
          <a:noFill/>
        </p:spPr>
      </p:pic>
      <p:sp>
        <p:nvSpPr>
          <p:cNvPr id="2" name="Title 1"/>
          <p:cNvSpPr>
            <a:spLocks noGrp="1"/>
          </p:cNvSpPr>
          <p:nvPr>
            <p:ph type="title"/>
          </p:nvPr>
        </p:nvSpPr>
        <p:spPr>
          <a:xfrm>
            <a:off x="838200" y="5715000"/>
            <a:ext cx="7924800" cy="1143000"/>
          </a:xfrm>
        </p:spPr>
        <p:style>
          <a:lnRef idx="2">
            <a:schemeClr val="accent2"/>
          </a:lnRef>
          <a:fillRef idx="1">
            <a:schemeClr val="lt1"/>
          </a:fillRef>
          <a:effectRef idx="0">
            <a:schemeClr val="accent2"/>
          </a:effectRef>
          <a:fontRef idx="minor">
            <a:schemeClr val="dk1"/>
          </a:fontRef>
        </p:style>
        <p:txBody>
          <a:bodyPr>
            <a:normAutofit/>
          </a:bodyPr>
          <a:lstStyle/>
          <a:p>
            <a:r>
              <a:rPr lang="en-US" sz="4800" b="1" dirty="0" smtClean="0"/>
              <a:t>Girl from Gaza</a:t>
            </a:r>
            <a:endParaRPr lang="en-US" sz="4800" b="1" dirty="0"/>
          </a:p>
        </p:txBody>
      </p:sp>
      <p:pic>
        <p:nvPicPr>
          <p:cNvPr id="4" name="Picture 4" descr="http://pngimg.com/upload/blood_PNG6074.png"/>
          <p:cNvPicPr>
            <a:picLocks noChangeAspect="1" noChangeArrowheads="1"/>
          </p:cNvPicPr>
          <p:nvPr/>
        </p:nvPicPr>
        <p:blipFill>
          <a:blip r:embed="rId4"/>
          <a:srcRect/>
          <a:stretch>
            <a:fillRect/>
          </a:stretch>
        </p:blipFill>
        <p:spPr bwMode="auto">
          <a:xfrm>
            <a:off x="0" y="0"/>
            <a:ext cx="7010400" cy="2286000"/>
          </a:xfrm>
          <a:prstGeom prst="rect">
            <a:avLst/>
          </a:prstGeom>
          <a:noFill/>
        </p:spPr>
      </p:pic>
      <p:sp>
        <p:nvSpPr>
          <p:cNvPr id="14338" name="AutoShape 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2" name="AutoShape 2" descr="data:image/png;base64,iVBORw0KGgoAAAANSUhEUgAAAL0AAAELCAMAAAC77XfeAAAAflBMVEX///8AAAD29vb7+/vp6ent7e1tbW2VlZXx8fHFxcXOzs5KSkq1tbX4+PjZ2dn8/Pyjo6NfX19qamp8fHyQkJBzc3NPT0/Ly8uhoaGDg4MoKCi7u7vd3d3j4+M0NDSKioqtra0fHx8WFhZAQEAxMTFZWVlDQ0MPDw8lJSUTExOC0umiAAAI8ElEQVR4nO2d6XbiOhCEbUISICxZSZhsJhsz7/+Cd2ytFkhqWR6qucffrwwnmVSM1Gp1l0RRDAwMDAwMDAwMDAwMDAwMDAwM/F9YjEYrtIZuzN5/ypr1M1pJMqP70nCFVpPIU9niEq0nhdVVW3z5hVaUwOiXI77coSXReXa1l+UvtCYaL5u9517zjdZFYflzSPqJzNo7j/ayfERLi7P2ii8XaG1RKr/4T7S2OL/96jdobVHGfvFlhRYXZRpQz3/SXgfUL9HiolwG1I/R4qKctvqngPoXtLgo85OetbOA+ie0uCivAfUnkGIG1JcjtLgoBxN7yT1aXJTvk374oYBf3qDVxXgMqS+v/37HiPM7EFRfPswfmj+BK8Gho98Atmxi6qdohUFWs6fADqss0fri+AsLJ1EX8a5aP2hlFKzJ+/vC+lPYh/wGK1WeFcWLGkkPaF002uqLYim+5r9DabBGzoX1Av8cv+HCmqibVVEsZIWwQgsj0Q40V6asfArTdukLmCchP5Tms85zag60fSwmaHlhQtXMknfQn8wuwuLZRv3HqPCGN7TOg7yTtJc8F634tkrDryIb3pC3YdfDGiWI57dHuUlSz6yTEl6g9vlAC7Y5SxRflrdoyRaBbbiPCq1ZE6rbe2Gz5Lo2KD8f5sstWrWEHurXxcT8pRdo3YJg7axF7Wt80P+ao4XXhDqFDq/195spfo6W/pedkHJHWLDED+inzyBjmKth8BIVv5Y/cqtewGcMQkdVFIuoep0aawvVK053w7V+iHH1RuunfAW8UxE5QrPuR9VbjsyFCvzYEsOdeYKrmHp7lGsbFdJsJ5wJssgR6jW3B05hPA13CNkCkeAo+8eDX3iN03lQRipc0G8mn17xAwXAGndplTP3/ciaNeLdN/3j24D2snSPb7zJ14+r2XDTevSRza1ryNTv1FElG0Z7AyJk7XLLIGrF+n1MyRZiM2u3jwM7RLf0raudqNqUKJ61TvP4MzW3irAFDxw5SVvPzjt0XGOXPg4ES/I3+0PCawJ3drF6J7wuUEz333qfencXqLI0ZKIgBNjBxFeKdTxF2rCMrKkJrXbQ8Zx9cOLKRL1eHVHsHgtX2rnn0Ts/p9Zk8ImCJsRYjShP88QxM6pVFt793LZE+KoLTsCRCQ4u3CjqsKMrA97DA+2fkfVmBgWFom7inzVfTX3HxFz12+a1Lw4nmOok+e+udhmsIrc2VeLRf/DwZTZ1yW1IuxNbxKjnUEYrwp57jTVtl+4LWL4I6j/MIG8cGHxMmaQirA4wTbWcU7v5Mya9Rgb3ZvvCqWdVjHYU+V/1PD2vpyxqK+gjaj5u2FQirLLr8yc0IBiao3y55QE4JAgOCRYLhsYusjVnh243HCJWPZZcVWihB6FI/57zSMz2CJ3IltwyHO+SeLewrNAa/UQcmDWMXZiExYqVnahNqPCt4OXlsqGEe763QUTabQ1/0CK9kBy8bIdO4OYWA9vTwZStLd+bl/5Q1PPblUhI4ssKLdMDTT3TOwmi5hDJGVroQSZx4Q08L+MgJMgNMD9FEKqRl+dNgRFni4FJ4bgN2XzP8orPwC1pbVhuUe7jugUstyhhS5QNx2ThIy5bwsL13Ya6WJVsLPc2Ked90Fr3CV7548CujJkwcBgW78n14xq4scIh8aAYWq4DrWelmaH1tkg9KMarskDsO2hYVRboSYKCUbJAKQE6VGjNinP6+UIDk3vwx4nRRoFvAS2rDan6dwj0cpvQGT8AfG9Oqhl7QZfCVyLK/9ynpJcaeK5z9ilVvEW1HgCfJl8IER2Ow7O48u2xybdot7a44A+mClLTHAmP3Tm5BujCItXskioI3vBTN3RjfIwKLT7lwh8X4MFUw+J1Oe0SNRn1sDokDvhEU0OwiDh7ME4VwVjcvHleOQYkLstVQ6iI/D0X7vWWfFZtCG/kvKrMALcnN6sL3w676r6r1txs9UUZzVr7RPbVfDp9vr68nC/3PgXQfvg8Eh2JVhX0SC9NwZZRvLeOP0QOlJgjNpxatzqcx75RP31OMVMN6ejRQWMnOYYsIqpjG7ct6sSO0bxVAb+KfqduVnC5cKwwVl6CEeGd38NXTU9CZ8TcEfTvZRFRSQylTKYfPosNSo2K45Qobh4+l9OGKkcmNUbMisukj7JMePZWjxReThYo9bRjs2Yzz6Kso8c9rbhtXU3GIt1RMYc4D02zjsUmSznTiLY56zQ3h4mrGnDU9dOo53CgQ/VQqEeurT4vA3Nyagyx7FTVP5RFQ1stqE5jq+uILy/o02Lk1GXLaN7eJau3DFXwPaLu/5AjiBUz0emCKefQHfZW8RA8dMypcvoosBoXYOOCUVKRf8aqC4LvMDJN2wSDvXUn317N8KiYAJLg+LPmLXaPZQrgKQmvsThgcx1ztDklaTHZAjZm6rZIml3RuASg1Xyd5qQ108zDh56m0dEv8U6i9CX6X6D3qYlH8fSIww78ruNXNy2gd3Rsu0zawor50IgvjS7phUm14ELrOnKbml7TVvMdau+Vu5MOqa5quvSvic5TdwlSPdJhOu/+9suoWfUrKInnjDVHlIKQFcFlxvObwNercU7QvkSvV5OsmffRIcnolUZ911p8s6lHVnXy3vx64iJNI9ss9WPwevWWN/Hq8j/wpth1nvq6GAesSTXqM57eBlqTWmcm6WNoxP/VPVMQXCE9I03E3GX8B9fAmDnpujvRLDNWu1zk/jTjINUEuNzK3UnG0DkDLljK0JhR0StxIV8VNjJGLm53O+lLPSRoLvtSD7npeZ6vXrYdEama7vx0n7Wy9Y+4k0yFnIw3fpYdczsjP7/2PsOsoo4NAYaO+MVZS6VqRBw/5MuAmfPpK9rYfvxT2689RDv94Qs9aaIjwn1eLU+HraNbLkQVM6+BcKY8I0dfbqv8SVsUC9nBOPoJRNF7yP4Eljlm4IvfWmX/P+LpH7mgKds++RdCTXqY/anIo8F9XL8ofD5Hdets3srd7mfTh1FiBlpue2KLWbB6QvQ/Wd6/SmCMCfl98dDLygFj9jhjcZhjYGBgYGCgT/4DHpZV4M266SQ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data:image/png;base64,iVBORw0KGgoAAAANSUhEUgAAAL0AAAELCAMAAAC77XfeAAAAflBMVEX///8AAAD29vb7+/vp6ent7e1tbW2VlZXx8fHFxcXOzs5KSkq1tbX4+PjZ2dn8/Pyjo6NfX19qamp8fHyQkJBzc3NPT0/Ly8uhoaGDg4MoKCi7u7vd3d3j4+M0NDSKioqtra0fHx8WFhZAQEAxMTFZWVlDQ0MPDw8lJSUTExOC0umiAAAI8ElEQVR4nO2d6XbiOhCEbUISICxZSZhsJhsz7/+Cd2ytFkhqWR6qucffrwwnmVSM1Gp1l0RRDAwMDAwMDAwMDAwMDAwMDAwM/F9YjEYrtIZuzN5/ypr1M1pJMqP70nCFVpPIU9niEq0nhdVVW3z5hVaUwOiXI77coSXReXa1l+UvtCYaL5u9517zjdZFYflzSPqJzNo7j/ayfERLi7P2ii8XaG1RKr/4T7S2OL/96jdobVHGfvFlhRYXZRpQz3/SXgfUL9HiolwG1I/R4qKctvqngPoXtLgo85OetbOA+ie0uCivAfUnkGIG1JcjtLgoBxN7yT1aXJTvk374oYBf3qDVxXgMqS+v/37HiPM7EFRfPswfmj+BK8Gho98Atmxi6qdohUFWs6fADqss0fri+AsLJ1EX8a5aP2hlFKzJ+/vC+lPYh/wGK1WeFcWLGkkPaF002uqLYim+5r9DabBGzoX1Av8cv+HCmqibVVEsZIWwQgsj0Q40V6asfArTdukLmCchP5Tms85zag60fSwmaHlhQtXMknfQn8wuwuLZRv3HqPCGN7TOg7yTtJc8F634tkrDryIb3pC3YdfDGiWI57dHuUlSz6yTEl6g9vlAC7Y5SxRflrdoyRaBbbiPCq1ZE6rbe2Gz5Lo2KD8f5sstWrWEHurXxcT8pRdo3YJg7axF7Wt80P+ao4XXhDqFDq/195spfo6W/pedkHJHWLDED+inzyBjmKth8BIVv5Y/cqtewGcMQkdVFIuoep0aawvVK053w7V+iHH1RuunfAW8UxE5QrPuR9VbjsyFCvzYEsOdeYKrmHp7lGsbFdJsJ5wJssgR6jW3B05hPA13CNkCkeAo+8eDX3iN03lQRipc0G8mn17xAwXAGndplTP3/ciaNeLdN/3j24D2snSPb7zJ14+r2XDTevSRza1ryNTv1FElG0Z7AyJk7XLLIGrF+n1MyRZiM2u3jwM7RLf0raudqNqUKJ61TvP4MzW3irAFDxw5SVvPzjt0XGOXPg4ES/I3+0PCawJ3drF6J7wuUEz333qfencXqLI0ZKIgBNjBxFeKdTxF2rCMrKkJrXbQ8Zx9cOLKRL1eHVHsHgtX2rnn0Ts/p9Zk8ImCJsRYjShP88QxM6pVFt793LZE+KoLTsCRCQ4u3CjqsKMrA97DA+2fkfVmBgWFom7inzVfTX3HxFz12+a1Lw4nmOok+e+udhmsIrc2VeLRf/DwZTZ1yW1IuxNbxKjnUEYrwp57jTVtl+4LWL4I6j/MIG8cGHxMmaQirA4wTbWcU7v5Mya9Rgb3ZvvCqWdVjHYU+V/1PD2vpyxqK+gjaj5u2FQirLLr8yc0IBiao3y55QE4JAgOCRYLhsYusjVnh243HCJWPZZcVWihB6FI/57zSMz2CJ3IltwyHO+SeLewrNAa/UQcmDWMXZiExYqVnahNqPCt4OXlsqGEe763QUTabQ1/0CK9kBy8bIdO4OYWA9vTwZStLd+bl/5Q1PPblUhI4ssKLdMDTT3TOwmi5hDJGVroQSZx4Q08L+MgJMgNMD9FEKqRl+dNgRFni4FJ4bgN2XzP8orPwC1pbVhuUe7jugUstyhhS5QNx2ThIy5bwsL13Ya6WJVsLPc2Ked90Fr3CV7548CujJkwcBgW78n14xq4scIh8aAYWq4DrWelmaH1tkg9KMarskDsO2hYVRboSYKCUbJAKQE6VGjNinP6+UIDk3vwx4nRRoFvAS2rDan6dwj0cpvQGT8AfG9Oqhl7QZfCVyLK/9ynpJcaeK5z9ilVvEW1HgCfJl8IER2Ow7O48u2xybdot7a44A+mClLTHAmP3Tm5BujCItXskioI3vBTN3RjfIwKLT7lwh8X4MFUw+J1Oe0SNRn1sDokDvhEU0OwiDh7ME4VwVjcvHleOQYkLstVQ6iI/D0X7vWWfFZtCG/kvKrMALcnN6sL3w676r6r1txs9UUZzVr7RPbVfDp9vr68nC/3PgXQfvg8Eh2JVhX0SC9NwZZRvLeOP0QOlJgjNpxatzqcx75RP31OMVMN6ejRQWMnOYYsIqpjG7ct6sSO0bxVAb+KfqduVnC5cKwwVl6CEeGd38NXTU9CZ8TcEfTvZRFRSQylTKYfPosNSo2K45Qobh4+l9OGKkcmNUbMisukj7JMePZWjxReThYo9bRjs2Yzz6Kso8c9rbhtXU3GIt1RMYc4D02zjsUmSznTiLY56zQ3h4mrGnDU9dOo53CgQ/VQqEeurT4vA3Nyagyx7FTVP5RFQ1stqE5jq+uILy/o02Lk1GXLaN7eJau3DFXwPaLu/5AjiBUz0emCKefQHfZW8RA8dMypcvoosBoXYOOCUVKRf8aqC4LvMDJN2wSDvXUn317N8KiYAJLg+LPmLXaPZQrgKQmvsThgcx1ztDklaTHZAjZm6rZIml3RuASg1Xyd5qQ108zDh56m0dEv8U6i9CX6X6D3qYlH8fSIww78ruNXNy2gd3Rsu0zawor50IgvjS7phUm14ELrOnKbml7TVvMdau+Vu5MOqa5quvSvic5TdwlSPdJhOu/+9suoWfUrKInnjDVHlIKQFcFlxvObwNercU7QvkSvV5OsmffRIcnolUZ911p8s6lHVnXy3vx64iJNI9ss9WPwevWWN/Hq8j/wpth1nvq6GAesSTXqM57eBlqTWmcm6WNoxP/VPVMQXCE9I03E3GX8B9fAmDnpujvRLDNWu1zk/jTjINUEuNzK3UnG0DkDLljK0JhR0StxIV8VNjJGLm53O+lLPSRoLvtSD7npeZ6vXrYdEama7vx0n7Wy9Y+4k0yFnIw3fpYdczsjP7/2PsOsoo4NAYaO+MVZS6VqRBw/5MuAmfPpK9rYfvxT2689RDv94Qs9aaIjwn1eLU+HraNbLkQVM6+BcKY8I0dfbqv8SVsUC9nBOPoJRNF7yP4Eljlm4IvfWmX/P+LpH7mgKds++RdCTXqY/anIo8F9XL8ofD5Hdets3srd7mfTh1FiBlpue2KLWbB6QvQ/Wd6/SmCMCfl98dDLygFj9jhjcZhjYGBgYGCgT/4DHpZV4M266SQ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4" name="Picture 10" descr="http://static1.squarespace.com/static/53307c9ae4b0ff70f47c4d55/t/54edcc0ae4b095a8c8a061e3/1424870411661/8503422655_ae904bcc20_z.jpg"/>
          <p:cNvPicPr>
            <a:picLocks noChangeAspect="1" noChangeArrowheads="1"/>
          </p:cNvPicPr>
          <p:nvPr/>
        </p:nvPicPr>
        <p:blipFill>
          <a:blip r:embed="rId2"/>
          <a:srcRect/>
          <a:stretch>
            <a:fillRect/>
          </a:stretch>
        </p:blipFill>
        <p:spPr bwMode="auto">
          <a:xfrm>
            <a:off x="838200" y="1066800"/>
            <a:ext cx="4808113"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1" name="Picture 2" descr="http://cliparts.co/cliparts/8cz/Knb/8czKnbxqi.png"/>
          <p:cNvPicPr>
            <a:picLocks noChangeAspect="1" noChangeArrowheads="1"/>
          </p:cNvPicPr>
          <p:nvPr/>
        </p:nvPicPr>
        <p:blipFill>
          <a:blip r:embed="rId3" cstate="print"/>
          <a:srcRect/>
          <a:stretch>
            <a:fillRect/>
          </a:stretch>
        </p:blipFill>
        <p:spPr bwMode="auto">
          <a:xfrm>
            <a:off x="7010401" y="2895600"/>
            <a:ext cx="2133600" cy="2819400"/>
          </a:xfrm>
          <a:prstGeom prst="rect">
            <a:avLst/>
          </a:prstGeom>
          <a:noFill/>
        </p:spPr>
      </p:pic>
      <p:sp>
        <p:nvSpPr>
          <p:cNvPr id="2" name="Title 1"/>
          <p:cNvSpPr>
            <a:spLocks noGrp="1"/>
          </p:cNvSpPr>
          <p:nvPr>
            <p:ph type="title"/>
          </p:nvPr>
        </p:nvSpPr>
        <p:spPr>
          <a:xfrm>
            <a:off x="838200" y="5715000"/>
            <a:ext cx="7924800" cy="1143000"/>
          </a:xfrm>
        </p:spPr>
        <p:style>
          <a:lnRef idx="2">
            <a:schemeClr val="accent2"/>
          </a:lnRef>
          <a:fillRef idx="1">
            <a:schemeClr val="lt1"/>
          </a:fillRef>
          <a:effectRef idx="0">
            <a:schemeClr val="accent2"/>
          </a:effectRef>
          <a:fontRef idx="minor">
            <a:schemeClr val="dk1"/>
          </a:fontRef>
        </p:style>
        <p:txBody>
          <a:bodyPr>
            <a:normAutofit/>
          </a:bodyPr>
          <a:lstStyle/>
          <a:p>
            <a:r>
              <a:rPr lang="en-US" sz="4800" b="1" dirty="0" smtClean="0"/>
              <a:t>Delilah</a:t>
            </a:r>
            <a:endParaRPr lang="en-US" sz="4800" b="1" dirty="0"/>
          </a:p>
        </p:txBody>
      </p:sp>
      <p:pic>
        <p:nvPicPr>
          <p:cNvPr id="4" name="Picture 4" descr="http://pngimg.com/upload/blood_PNG6074.png"/>
          <p:cNvPicPr>
            <a:picLocks noChangeAspect="1" noChangeArrowheads="1"/>
          </p:cNvPicPr>
          <p:nvPr/>
        </p:nvPicPr>
        <p:blipFill>
          <a:blip r:embed="rId4"/>
          <a:srcRect/>
          <a:stretch>
            <a:fillRect/>
          </a:stretch>
        </p:blipFill>
        <p:spPr bwMode="auto">
          <a:xfrm>
            <a:off x="0" y="0"/>
            <a:ext cx="7010400" cy="2286000"/>
          </a:xfrm>
          <a:prstGeom prst="rect">
            <a:avLst/>
          </a:prstGeom>
          <a:noFill/>
        </p:spPr>
      </p:pic>
      <p:sp>
        <p:nvSpPr>
          <p:cNvPr id="14338" name="AutoShape 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2" name="AutoShape 2" descr="data:image/png;base64,iVBORw0KGgoAAAANSUhEUgAAAL0AAAELCAMAAAC77XfeAAAAflBMVEX///8AAAD29vb7+/vp6ent7e1tbW2VlZXx8fHFxcXOzs5KSkq1tbX4+PjZ2dn8/Pyjo6NfX19qamp8fHyQkJBzc3NPT0/Ly8uhoaGDg4MoKCi7u7vd3d3j4+M0NDSKioqtra0fHx8WFhZAQEAxMTFZWVlDQ0MPDw8lJSUTExOC0umiAAAI8ElEQVR4nO2d6XbiOhCEbUISICxZSZhsJhsz7/+Cd2ytFkhqWR6qucffrwwnmVSM1Gp1l0RRDAwMDAwMDAwMDAwMDAwMDAwM/F9YjEYrtIZuzN5/ypr1M1pJMqP70nCFVpPIU9niEq0nhdVVW3z5hVaUwOiXI77coSXReXa1l+UvtCYaL5u9517zjdZFYflzSPqJzNo7j/ayfERLi7P2ii8XaG1RKr/4T7S2OL/96jdobVHGfvFlhRYXZRpQz3/SXgfUL9HiolwG1I/R4qKctvqngPoXtLgo85OetbOA+ie0uCivAfUnkGIG1JcjtLgoBxN7yT1aXJTvk374oYBf3qDVxXgMqS+v/37HiPM7EFRfPswfmj+BK8Gho98Atmxi6qdohUFWs6fADqss0fri+AsLJ1EX8a5aP2hlFKzJ+/vC+lPYh/wGK1WeFcWLGkkPaF002uqLYim+5r9DabBGzoX1Av8cv+HCmqibVVEsZIWwQgsj0Q40V6asfArTdukLmCchP5Tms85zag60fSwmaHlhQtXMknfQn8wuwuLZRv3HqPCGN7TOg7yTtJc8F634tkrDryIb3pC3YdfDGiWI57dHuUlSz6yTEl6g9vlAC7Y5SxRflrdoyRaBbbiPCq1ZE6rbe2Gz5Lo2KD8f5sstWrWEHurXxcT8pRdo3YJg7axF7Wt80P+ao4XXhDqFDq/195spfo6W/pedkHJHWLDED+inzyBjmKth8BIVv5Y/cqtewGcMQkdVFIuoep0aawvVK053w7V+iHH1RuunfAW8UxE5QrPuR9VbjsyFCvzYEsOdeYKrmHp7lGsbFdJsJ5wJssgR6jW3B05hPA13CNkCkeAo+8eDX3iN03lQRipc0G8mn17xAwXAGndplTP3/ciaNeLdN/3j24D2snSPb7zJ14+r2XDTevSRza1ryNTv1FElG0Z7AyJk7XLLIGrF+n1MyRZiM2u3jwM7RLf0raudqNqUKJ61TvP4MzW3irAFDxw5SVvPzjt0XGOXPg4ES/I3+0PCawJ3drF6J7wuUEz333qfencXqLI0ZKIgBNjBxFeKdTxF2rCMrKkJrXbQ8Zx9cOLKRL1eHVHsHgtX2rnn0Ts/p9Zk8ImCJsRYjShP88QxM6pVFt793LZE+KoLTsCRCQ4u3CjqsKMrA97DA+2fkfVmBgWFom7inzVfTX3HxFz12+a1Lw4nmOok+e+udhmsIrc2VeLRf/DwZTZ1yW1IuxNbxKjnUEYrwp57jTVtl+4LWL4I6j/MIG8cGHxMmaQirA4wTbWcU7v5Mya9Rgb3ZvvCqWdVjHYU+V/1PD2vpyxqK+gjaj5u2FQirLLr8yc0IBiao3y55QE4JAgOCRYLhsYusjVnh243HCJWPZZcVWihB6FI/57zSMz2CJ3IltwyHO+SeLewrNAa/UQcmDWMXZiExYqVnahNqPCt4OXlsqGEe763QUTabQ1/0CK9kBy8bIdO4OYWA9vTwZStLd+bl/5Q1PPblUhI4ssKLdMDTT3TOwmi5hDJGVroQSZx4Q08L+MgJMgNMD9FEKqRl+dNgRFni4FJ4bgN2XzP8orPwC1pbVhuUe7jugUstyhhS5QNx2ThIy5bwsL13Ya6WJVsLPc2Ked90Fr3CV7548CujJkwcBgW78n14xq4scIh8aAYWq4DrWelmaH1tkg9KMarskDsO2hYVRboSYKCUbJAKQE6VGjNinP6+UIDk3vwx4nRRoFvAS2rDan6dwj0cpvQGT8AfG9Oqhl7QZfCVyLK/9ynpJcaeK5z9ilVvEW1HgCfJl8IER2Ow7O48u2xybdot7a44A+mClLTHAmP3Tm5BujCItXskioI3vBTN3RjfIwKLT7lwh8X4MFUw+J1Oe0SNRn1sDokDvhEU0OwiDh7ME4VwVjcvHleOQYkLstVQ6iI/D0X7vWWfFZtCG/kvKrMALcnN6sL3w676r6r1txs9UUZzVr7RPbVfDp9vr68nC/3PgXQfvg8Eh2JVhX0SC9NwZZRvLeOP0QOlJgjNpxatzqcx75RP31OMVMN6ejRQWMnOYYsIqpjG7ct6sSO0bxVAb+KfqduVnC5cKwwVl6CEeGd38NXTU9CZ8TcEfTvZRFRSQylTKYfPosNSo2K45Qobh4+l9OGKkcmNUbMisukj7JMePZWjxReThYo9bRjs2Yzz6Kso8c9rbhtXU3GIt1RMYc4D02zjsUmSznTiLY56zQ3h4mrGnDU9dOo53CgQ/VQqEeurT4vA3Nyagyx7FTVP5RFQ1stqE5jq+uILy/o02Lk1GXLaN7eJau3DFXwPaLu/5AjiBUz0emCKefQHfZW8RA8dMypcvoosBoXYOOCUVKRf8aqC4LvMDJN2wSDvXUn317N8KiYAJLg+LPmLXaPZQrgKQmvsThgcx1ztDklaTHZAjZm6rZIml3RuASg1Xyd5qQ108zDh56m0dEv8U6i9CX6X6D3qYlH8fSIww78ruNXNy2gd3Rsu0zawor50IgvjS7phUm14ELrOnKbml7TVvMdau+Vu5MOqa5quvSvic5TdwlSPdJhOu/+9suoWfUrKInnjDVHlIKQFcFlxvObwNercU7QvkSvV5OsmffRIcnolUZ911p8s6lHVnXy3vx64iJNI9ss9WPwevWWN/Hq8j/wpth1nvq6GAesSTXqM57eBlqTWmcm6WNoxP/VPVMQXCE9I03E3GX8B9fAmDnpujvRLDNWu1zk/jTjINUEuNzK3UnG0DkDLljK0JhR0StxIV8VNjJGLm53O+lLPSRoLvtSD7npeZ6vXrYdEama7vx0n7Wy9Y+4k0yFnIw3fpYdczsjP7/2PsOsoo4NAYaO+MVZS6VqRBw/5MuAmfPpK9rYfvxT2689RDv94Qs9aaIjwn1eLU+HraNbLkQVM6+BcKY8I0dfbqv8SVsUC9nBOPoJRNF7yP4Eljlm4IvfWmX/P+LpH7mgKds++RdCTXqY/anIo8F9XL8ofD5Hdets3srd7mfTh1FiBlpue2KLWbB6QvQ/Wd6/SmCMCfl98dDLygFj9jhjcZhjYGBgYGCgT/4DHpZV4M266SQ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data:image/png;base64,iVBORw0KGgoAAAANSUhEUgAAAL0AAAELCAMAAAC77XfeAAAAflBMVEX///8AAAD29vb7+/vp6ent7e1tbW2VlZXx8fHFxcXOzs5KSkq1tbX4+PjZ2dn8/Pyjo6NfX19qamp8fHyQkJBzc3NPT0/Ly8uhoaGDg4MoKCi7u7vd3d3j4+M0NDSKioqtra0fHx8WFhZAQEAxMTFZWVlDQ0MPDw8lJSUTExOC0umiAAAI8ElEQVR4nO2d6XbiOhCEbUISICxZSZhsJhsz7/+Cd2ytFkhqWR6qucffrwwnmVSM1Gp1l0RRDAwMDAwMDAwMDAwMDAwMDAwM/F9YjEYrtIZuzN5/ypr1M1pJMqP70nCFVpPIU9niEq0nhdVVW3z5hVaUwOiXI77coSXReXa1l+UvtCYaL5u9517zjdZFYflzSPqJzNo7j/ayfERLi7P2ii8XaG1RKr/4T7S2OL/96jdobVHGfvFlhRYXZRpQz3/SXgfUL9HiolwG1I/R4qKctvqngPoXtLgo85OetbOA+ie0uCivAfUnkGIG1JcjtLgoBxN7yT1aXJTvk374oYBf3qDVxXgMqS+v/37HiPM7EFRfPswfmj+BK8Gho98Atmxi6qdohUFWs6fADqss0fri+AsLJ1EX8a5aP2hlFKzJ+/vC+lPYh/wGK1WeFcWLGkkPaF002uqLYim+5r9DabBGzoX1Av8cv+HCmqibVVEsZIWwQgsj0Q40V6asfArTdukLmCchP5Tms85zag60fSwmaHlhQtXMknfQn8wuwuLZRv3HqPCGN7TOg7yTtJc8F634tkrDryIb3pC3YdfDGiWI57dHuUlSz6yTEl6g9vlAC7Y5SxRflrdoyRaBbbiPCq1ZE6rbe2Gz5Lo2KD8f5sstWrWEHurXxcT8pRdo3YJg7axF7Wt80P+ao4XXhDqFDq/195spfo6W/pedkHJHWLDED+inzyBjmKth8BIVv5Y/cqtewGcMQkdVFIuoep0aawvVK053w7V+iHH1RuunfAW8UxE5QrPuR9VbjsyFCvzYEsOdeYKrmHp7lGsbFdJsJ5wJssgR6jW3B05hPA13CNkCkeAo+8eDX3iN03lQRipc0G8mn17xAwXAGndplTP3/ciaNeLdN/3j24D2snSPb7zJ14+r2XDTevSRza1ryNTv1FElG0Z7AyJk7XLLIGrF+n1MyRZiM2u3jwM7RLf0raudqNqUKJ61TvP4MzW3irAFDxw5SVvPzjt0XGOXPg4ES/I3+0PCawJ3drF6J7wuUEz333qfencXqLI0ZKIgBNjBxFeKdTxF2rCMrKkJrXbQ8Zx9cOLKRL1eHVHsHgtX2rnn0Ts/p9Zk8ImCJsRYjShP88QxM6pVFt793LZE+KoLTsCRCQ4u3CjqsKMrA97DA+2fkfVmBgWFom7inzVfTX3HxFz12+a1Lw4nmOok+e+udhmsIrc2VeLRf/DwZTZ1yW1IuxNbxKjnUEYrwp57jTVtl+4LWL4I6j/MIG8cGHxMmaQirA4wTbWcU7v5Mya9Rgb3ZvvCqWdVjHYU+V/1PD2vpyxqK+gjaj5u2FQirLLr8yc0IBiao3y55QE4JAgOCRYLhsYusjVnh243HCJWPZZcVWihB6FI/57zSMz2CJ3IltwyHO+SeLewrNAa/UQcmDWMXZiExYqVnahNqPCt4OXlsqGEe763QUTabQ1/0CK9kBy8bIdO4OYWA9vTwZStLd+bl/5Q1PPblUhI4ssKLdMDTT3TOwmi5hDJGVroQSZx4Q08L+MgJMgNMD9FEKqRl+dNgRFni4FJ4bgN2XzP8orPwC1pbVhuUe7jugUstyhhS5QNx2ThIy5bwsL13Ya6WJVsLPc2Ked90Fr3CV7548CujJkwcBgW78n14xq4scIh8aAYWq4DrWelmaH1tkg9KMarskDsO2hYVRboSYKCUbJAKQE6VGjNinP6+UIDk3vwx4nRRoFvAS2rDan6dwj0cpvQGT8AfG9Oqhl7QZfCVyLK/9ynpJcaeK5z9ilVvEW1HgCfJl8IER2Ow7O48u2xybdot7a44A+mClLTHAmP3Tm5BujCItXskioI3vBTN3RjfIwKLT7lwh8X4MFUw+J1Oe0SNRn1sDokDvhEU0OwiDh7ME4VwVjcvHleOQYkLstVQ6iI/D0X7vWWfFZtCG/kvKrMALcnN6sL3w676r6r1txs9UUZzVr7RPbVfDp9vr68nC/3PgXQfvg8Eh2JVhX0SC9NwZZRvLeOP0QOlJgjNpxatzqcx75RP31OMVMN6ejRQWMnOYYsIqpjG7ct6sSO0bxVAb+KfqduVnC5cKwwVl6CEeGd38NXTU9CZ8TcEfTvZRFRSQylTKYfPosNSo2K45Qobh4+l9OGKkcmNUbMisukj7JMePZWjxReThYo9bRjs2Yzz6Kso8c9rbhtXU3GIt1RMYc4D02zjsUmSznTiLY56zQ3h4mrGnDU9dOo53CgQ/VQqEeurT4vA3Nyagyx7FTVP5RFQ1stqE5jq+uILy/o02Lk1GXLaN7eJau3DFXwPaLu/5AjiBUz0emCKefQHfZW8RA8dMypcvoosBoXYOOCUVKRf8aqC4LvMDJN2wSDvXUn317N8KiYAJLg+LPmLXaPZQrgKQmvsThgcx1ztDklaTHZAjZm6rZIml3RuASg1Xyd5qQ108zDh56m0dEv8U6i9CX6X6D3qYlH8fSIww78ruNXNy2gd3Rsu0zawor50IgvjS7phUm14ELrOnKbml7TVvMdau+Vu5MOqa5quvSvic5TdwlSPdJhOu/+9suoWfUrKInnjDVHlIKQFcFlxvObwNercU7QvkSvV5OsmffRIcnolUZ911p8s6lHVnXy3vx64iJNI9ss9WPwevWWN/Hq8j/wpth1nvq6GAesSTXqM57eBlqTWmcm6WNoxP/VPVMQXCE9I03E3GX8B9fAmDnpujvRLDNWu1zk/jTjINUEuNzK3UnG0DkDLljK0JhR0StxIV8VNjJGLm53O+lLPSRoLvtSD7npeZ6vXrYdEama7vx0n7Wy9Y+4k0yFnIw3fpYdczsjP7/2PsOsoo4NAYaO+MVZS6VqRBw/5MuAmfPpK9rYfvxT2689RDv94Qs9aaIjwn1eLU+HraNbLkQVM6+BcKY8I0dfbqv8SVsUC9nBOPoJRNF7yP4Eljlm4IvfWmX/P+LpH7mgKds++RdCTXqY/anIo8F9XL8ofD5Hdets3srd7mfTh1FiBlpue2KLWbB6QvQ/Wd6/SmCMCfl98dDLygFj9jhjcZhjYGBgYGCgT/4DHpZV4M266SQ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6" name="AutoShape 2"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descr="http://cdn.sheknows.com/articles/2012/10/woman-with-beautiful-smile-lips.jpg"/>
          <p:cNvPicPr>
            <a:picLocks noChangeAspect="1" noChangeArrowheads="1"/>
          </p:cNvPicPr>
          <p:nvPr/>
        </p:nvPicPr>
        <p:blipFill>
          <a:blip r:embed="rId2"/>
          <a:srcRect/>
          <a:stretch>
            <a:fillRect/>
          </a:stretch>
        </p:blipFill>
        <p:spPr bwMode="auto">
          <a:xfrm>
            <a:off x="228600" y="1759457"/>
            <a:ext cx="4114800" cy="27363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7890" name="Picture 2" descr="https://s-media-cache-ak0.pinimg.com/564x/17/c8/34/17c83471b02fa9076215c94be514c69f.jpg"/>
          <p:cNvPicPr>
            <a:picLocks noChangeAspect="1" noChangeArrowheads="1"/>
          </p:cNvPicPr>
          <p:nvPr/>
        </p:nvPicPr>
        <p:blipFill>
          <a:blip r:embed="rId3"/>
          <a:srcRect/>
          <a:stretch>
            <a:fillRect/>
          </a:stretch>
        </p:blipFill>
        <p:spPr bwMode="auto">
          <a:xfrm>
            <a:off x="4724400" y="1828800"/>
            <a:ext cx="4114800" cy="27322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a:xfrm>
            <a:off x="762000" y="5105400"/>
            <a:ext cx="7924800" cy="1143000"/>
          </a:xfrm>
        </p:spPr>
        <p:style>
          <a:lnRef idx="2">
            <a:schemeClr val="accent2"/>
          </a:lnRef>
          <a:fillRef idx="1">
            <a:schemeClr val="lt1"/>
          </a:fillRef>
          <a:effectRef idx="0">
            <a:schemeClr val="accent2"/>
          </a:effectRef>
          <a:fontRef idx="minor">
            <a:schemeClr val="dk1"/>
          </a:fontRef>
        </p:style>
        <p:txBody>
          <a:bodyPr>
            <a:normAutofit/>
          </a:bodyPr>
          <a:lstStyle/>
          <a:p>
            <a:r>
              <a:rPr lang="en-US" sz="5400" b="1" dirty="0" smtClean="0"/>
              <a:t>Love vs. Lust</a:t>
            </a:r>
            <a:endParaRPr lang="en-US" sz="5400" b="1" dirty="0"/>
          </a:p>
        </p:txBody>
      </p:sp>
      <p:pic>
        <p:nvPicPr>
          <p:cNvPr id="4" name="Picture 4" descr="http://pngimg.com/upload/blood_PNG6074.png"/>
          <p:cNvPicPr>
            <a:picLocks noChangeAspect="1" noChangeArrowheads="1"/>
          </p:cNvPicPr>
          <p:nvPr/>
        </p:nvPicPr>
        <p:blipFill>
          <a:blip r:embed="rId4"/>
          <a:srcRect/>
          <a:stretch>
            <a:fillRect/>
          </a:stretch>
        </p:blipFill>
        <p:spPr bwMode="auto">
          <a:xfrm>
            <a:off x="0" y="0"/>
            <a:ext cx="7010400" cy="2286000"/>
          </a:xfrm>
          <a:prstGeom prst="rect">
            <a:avLst/>
          </a:prstGeom>
          <a:noFill/>
        </p:spPr>
      </p:pic>
      <p:sp>
        <p:nvSpPr>
          <p:cNvPr id="14338" name="AutoShape 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2" name="AutoShape 2" descr="data:image/png;base64,iVBORw0KGgoAAAANSUhEUgAAAL0AAAELCAMAAAC77XfeAAAAflBMVEX///8AAAD29vb7+/vp6ent7e1tbW2VlZXx8fHFxcXOzs5KSkq1tbX4+PjZ2dn8/Pyjo6NfX19qamp8fHyQkJBzc3NPT0/Ly8uhoaGDg4MoKCi7u7vd3d3j4+M0NDSKioqtra0fHx8WFhZAQEAxMTFZWVlDQ0MPDw8lJSUTExOC0umiAAAI8ElEQVR4nO2d6XbiOhCEbUISICxZSZhsJhsz7/+Cd2ytFkhqWR6qucffrwwnmVSM1Gp1l0RRDAwMDAwMDAwMDAwMDAwMDAwM/F9YjEYrtIZuzN5/ypr1M1pJMqP70nCFVpPIU9niEq0nhdVVW3z5hVaUwOiXI77coSXReXa1l+UvtCYaL5u9517zjdZFYflzSPqJzNo7j/ayfERLi7P2ii8XaG1RKr/4T7S2OL/96jdobVHGfvFlhRYXZRpQz3/SXgfUL9HiolwG1I/R4qKctvqngPoXtLgo85OetbOA+ie0uCivAfUnkGIG1JcjtLgoBxN7yT1aXJTvk374oYBf3qDVxXgMqS+v/37HiPM7EFRfPswfmj+BK8Gho98Atmxi6qdohUFWs6fADqss0fri+AsLJ1EX8a5aP2hlFKzJ+/vC+lPYh/wGK1WeFcWLGkkPaF002uqLYim+5r9DabBGzoX1Av8cv+HCmqibVVEsZIWwQgsj0Q40V6asfArTdukLmCchP5Tms85zag60fSwmaHlhQtXMknfQn8wuwuLZRv3HqPCGN7TOg7yTtJc8F634tkrDryIb3pC3YdfDGiWI57dHuUlSz6yTEl6g9vlAC7Y5SxRflrdoyRaBbbiPCq1ZE6rbe2Gz5Lo2KD8f5sstWrWEHurXxcT8pRdo3YJg7axF7Wt80P+ao4XXhDqFDq/195spfo6W/pedkHJHWLDED+inzyBjmKth8BIVv5Y/cqtewGcMQkdVFIuoep0aawvVK053w7V+iHH1RuunfAW8UxE5QrPuR9VbjsyFCvzYEsOdeYKrmHp7lGsbFdJsJ5wJssgR6jW3B05hPA13CNkCkeAo+8eDX3iN03lQRipc0G8mn17xAwXAGndplTP3/ciaNeLdN/3j24D2snSPb7zJ14+r2XDTevSRza1ryNTv1FElG0Z7AyJk7XLLIGrF+n1MyRZiM2u3jwM7RLf0raudqNqUKJ61TvP4MzW3irAFDxw5SVvPzjt0XGOXPg4ES/I3+0PCawJ3drF6J7wuUEz333qfencXqLI0ZKIgBNjBxFeKdTxF2rCMrKkJrXbQ8Zx9cOLKRL1eHVHsHgtX2rnn0Ts/p9Zk8ImCJsRYjShP88QxM6pVFt793LZE+KoLTsCRCQ4u3CjqsKMrA97DA+2fkfVmBgWFom7inzVfTX3HxFz12+a1Lw4nmOok+e+udhmsIrc2VeLRf/DwZTZ1yW1IuxNbxKjnUEYrwp57jTVtl+4LWL4I6j/MIG8cGHxMmaQirA4wTbWcU7v5Mya9Rgb3ZvvCqWdVjHYU+V/1PD2vpyxqK+gjaj5u2FQirLLr8yc0IBiao3y55QE4JAgOCRYLhsYusjVnh243HCJWPZZcVWihB6FI/57zSMz2CJ3IltwyHO+SeLewrNAa/UQcmDWMXZiExYqVnahNqPCt4OXlsqGEe763QUTabQ1/0CK9kBy8bIdO4OYWA9vTwZStLd+bl/5Q1PPblUhI4ssKLdMDTT3TOwmi5hDJGVroQSZx4Q08L+MgJMgNMD9FEKqRl+dNgRFni4FJ4bgN2XzP8orPwC1pbVhuUe7jugUstyhhS5QNx2ThIy5bwsL13Ya6WJVsLPc2Ked90Fr3CV7548CujJkwcBgW78n14xq4scIh8aAYWq4DrWelmaH1tkg9KMarskDsO2hYVRboSYKCUbJAKQE6VGjNinP6+UIDk3vwx4nRRoFvAS2rDan6dwj0cpvQGT8AfG9Oqhl7QZfCVyLK/9ynpJcaeK5z9ilVvEW1HgCfJl8IER2Ow7O48u2xybdot7a44A+mClLTHAmP3Tm5BujCItXskioI3vBTN3RjfIwKLT7lwh8X4MFUw+J1Oe0SNRn1sDokDvhEU0OwiDh7ME4VwVjcvHleOQYkLstVQ6iI/D0X7vWWfFZtCG/kvKrMALcnN6sL3w676r6r1txs9UUZzVr7RPbVfDp9vr68nC/3PgXQfvg8Eh2JVhX0SC9NwZZRvLeOP0QOlJgjNpxatzqcx75RP31OMVMN6ejRQWMnOYYsIqpjG7ct6sSO0bxVAb+KfqduVnC5cKwwVl6CEeGd38NXTU9CZ8TcEfTvZRFRSQylTKYfPosNSo2K45Qobh4+l9OGKkcmNUbMisukj7JMePZWjxReThYo9bRjs2Yzz6Kso8c9rbhtXU3GIt1RMYc4D02zjsUmSznTiLY56zQ3h4mrGnDU9dOo53CgQ/VQqEeurT4vA3Nyagyx7FTVP5RFQ1stqE5jq+uILy/o02Lk1GXLaN7eJau3DFXwPaLu/5AjiBUz0emCKefQHfZW8RA8dMypcvoosBoXYOOCUVKRf8aqC4LvMDJN2wSDvXUn317N8KiYAJLg+LPmLXaPZQrgKQmvsThgcx1ztDklaTHZAjZm6rZIml3RuASg1Xyd5qQ108zDh56m0dEv8U6i9CX6X6D3qYlH8fSIww78ruNXNy2gd3Rsu0zawor50IgvjS7phUm14ELrOnKbml7TVvMdau+Vu5MOqa5quvSvic5TdwlSPdJhOu/+9suoWfUrKInnjDVHlIKQFcFlxvObwNercU7QvkSvV5OsmffRIcnolUZ911p8s6lHVnXy3vx64iJNI9ss9WPwevWWN/Hq8j/wpth1nvq6GAesSTXqM57eBlqTWmcm6WNoxP/VPVMQXCE9I03E3GX8B9fAmDnpujvRLDNWu1zk/jTjINUEuNzK3UnG0DkDLljK0JhR0StxIV8VNjJGLm53O+lLPSRoLvtSD7npeZ6vXrYdEama7vx0n7Wy9Y+4k0yFnIw3fpYdczsjP7/2PsOsoo4NAYaO+MVZS6VqRBw/5MuAmfPpK9rYfvxT2689RDv94Qs9aaIjwn1eLU+HraNbLkQVM6+BcKY8I0dfbqv8SVsUC9nBOPoJRNF7yP4Eljlm4IvfWmX/P+LpH7mgKds++RdCTXqY/anIo8F9XL8ofD5Hdets3srd7mfTh1FiBlpue2KLWbB6QvQ/Wd6/SmCMCfl98dDLygFj9jhjcZhjYGBgYGCgT/4DHpZV4M266SQ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data:image/png;base64,iVBORw0KGgoAAAANSUhEUgAAAL0AAAELCAMAAAC77XfeAAAAflBMVEX///8AAAD29vb7+/vp6ent7e1tbW2VlZXx8fHFxcXOzs5KSkq1tbX4+PjZ2dn8/Pyjo6NfX19qamp8fHyQkJBzc3NPT0/Ly8uhoaGDg4MoKCi7u7vd3d3j4+M0NDSKioqtra0fHx8WFhZAQEAxMTFZWVlDQ0MPDw8lJSUTExOC0umiAAAI8ElEQVR4nO2d6XbiOhCEbUISICxZSZhsJhsz7/+Cd2ytFkhqWR6qucffrwwnmVSM1Gp1l0RRDAwMDAwMDAwMDAwMDAwMDAwM/F9YjEYrtIZuzN5/ypr1M1pJMqP70nCFVpPIU9niEq0nhdVVW3z5hVaUwOiXI77coSXReXa1l+UvtCYaL5u9517zjdZFYflzSPqJzNo7j/ayfERLi7P2ii8XaG1RKr/4T7S2OL/96jdobVHGfvFlhRYXZRpQz3/SXgfUL9HiolwG1I/R4qKctvqngPoXtLgo85OetbOA+ie0uCivAfUnkGIG1JcjtLgoBxN7yT1aXJTvk374oYBf3qDVxXgMqS+v/37HiPM7EFRfPswfmj+BK8Gho98Atmxi6qdohUFWs6fADqss0fri+AsLJ1EX8a5aP2hlFKzJ+/vC+lPYh/wGK1WeFcWLGkkPaF002uqLYim+5r9DabBGzoX1Av8cv+HCmqibVVEsZIWwQgsj0Q40V6asfArTdukLmCchP5Tms85zag60fSwmaHlhQtXMknfQn8wuwuLZRv3HqPCGN7TOg7yTtJc8F634tkrDryIb3pC3YdfDGiWI57dHuUlSz6yTEl6g9vlAC7Y5SxRflrdoyRaBbbiPCq1ZE6rbe2Gz5Lo2KD8f5sstWrWEHurXxcT8pRdo3YJg7axF7Wt80P+ao4XXhDqFDq/195spfo6W/pedkHJHWLDED+inzyBjmKth8BIVv5Y/cqtewGcMQkdVFIuoep0aawvVK053w7V+iHH1RuunfAW8UxE5QrPuR9VbjsyFCvzYEsOdeYKrmHp7lGsbFdJsJ5wJssgR6jW3B05hPA13CNkCkeAo+8eDX3iN03lQRipc0G8mn17xAwXAGndplTP3/ciaNeLdN/3j24D2snSPb7zJ14+r2XDTevSRza1ryNTv1FElG0Z7AyJk7XLLIGrF+n1MyRZiM2u3jwM7RLf0raudqNqUKJ61TvP4MzW3irAFDxw5SVvPzjt0XGOXPg4ES/I3+0PCawJ3drF6J7wuUEz333qfencXqLI0ZKIgBNjBxFeKdTxF2rCMrKkJrXbQ8Zx9cOLKRL1eHVHsHgtX2rnn0Ts/p9Zk8ImCJsRYjShP88QxM6pVFt793LZE+KoLTsCRCQ4u3CjqsKMrA97DA+2fkfVmBgWFom7inzVfTX3HxFz12+a1Lw4nmOok+e+udhmsIrc2VeLRf/DwZTZ1yW1IuxNbxKjnUEYrwp57jTVtl+4LWL4I6j/MIG8cGHxMmaQirA4wTbWcU7v5Mya9Rgb3ZvvCqWdVjHYU+V/1PD2vpyxqK+gjaj5u2FQirLLr8yc0IBiao3y55QE4JAgOCRYLhsYusjVnh243HCJWPZZcVWihB6FI/57zSMz2CJ3IltwyHO+SeLewrNAa/UQcmDWMXZiExYqVnahNqPCt4OXlsqGEe763QUTabQ1/0CK9kBy8bIdO4OYWA9vTwZStLd+bl/5Q1PPblUhI4ssKLdMDTT3TOwmi5hDJGVroQSZx4Q08L+MgJMgNMD9FEKqRl+dNgRFni4FJ4bgN2XzP8orPwC1pbVhuUe7jugUstyhhS5QNx2ThIy5bwsL13Ya6WJVsLPc2Ked90Fr3CV7548CujJkwcBgW78n14xq4scIh8aAYWq4DrWelmaH1tkg9KMarskDsO2hYVRboSYKCUbJAKQE6VGjNinP6+UIDk3vwx4nRRoFvAS2rDan6dwj0cpvQGT8AfG9Oqhl7QZfCVyLK/9ynpJcaeK5z9ilVvEW1HgCfJl8IER2Ow7O48u2xybdot7a44A+mClLTHAmP3Tm5BujCItXskioI3vBTN3RjfIwKLT7lwh8X4MFUw+J1Oe0SNRn1sDokDvhEU0OwiDh7ME4VwVjcvHleOQYkLstVQ6iI/D0X7vWWfFZtCG/kvKrMALcnN6sL3w676r6r1txs9UUZzVr7RPbVfDp9vr68nC/3PgXQfvg8Eh2JVhX0SC9NwZZRvLeOP0QOlJgjNpxatzqcx75RP31OMVMN6ejRQWMnOYYsIqpjG7ct6sSO0bxVAb+KfqduVnC5cKwwVl6CEeGd38NXTU9CZ8TcEfTvZRFRSQylTKYfPosNSo2K45Qobh4+l9OGKkcmNUbMisukj7JMePZWjxReThYo9bRjs2Yzz6Kso8c9rbhtXU3GIt1RMYc4D02zjsUmSznTiLY56zQ3h4mrGnDU9dOo53CgQ/VQqEeurT4vA3Nyagyx7FTVP5RFQ1stqE5jq+uILy/o02Lk1GXLaN7eJau3DFXwPaLu/5AjiBUz0emCKefQHfZW8RA8dMypcvoosBoXYOOCUVKRf8aqC4LvMDJN2wSDvXUn317N8KiYAJLg+LPmLXaPZQrgKQmvsThgcx1ztDklaTHZAjZm6rZIml3RuASg1Xyd5qQ108zDh56m0dEv8U6i9CX6X6D3qYlH8fSIww78ruNXNy2gd3Rsu0zawor50IgvjS7phUm14ELrOnKbml7TVvMdau+Vu5MOqa5quvSvic5TdwlSPdJhOu/+9suoWfUrKInnjDVHlIKQFcFlxvObwNercU7QvkSvV5OsmffRIcnolUZ911p8s6lHVnXy3vx64iJNI9ss9WPwevWWN/Hq8j/wpth1nvq6GAesSTXqM57eBlqTWmcm6WNoxP/VPVMQXCE9I03E3GX8B9fAmDnpujvRLDNWu1zk/jTjINUEuNzK3UnG0DkDLljK0JhR0StxIV8VNjJGLm53O+lLPSRoLvtSD7npeZ6vXrYdEama7vx0n7Wy9Y+4k0yFnIw3fpYdczsjP7/2PsOsoo4NAYaO+MVZS6VqRBw/5MuAmfPpK9rYfvxT2689RDv94Qs9aaIjwn1eLU+HraNbLkQVM6+BcKY8I0dfbqv8SVsUC9nBOPoJRNF7yP4Eljlm4IvfWmX/P+LpH7mgKds++RdCTXqY/anIo8F9XL8ofD5Hdets3srd7mfTh1FiBlpue2KLWbB6QvQ/Wd6/SmCMCfl98dDLygFj9jhjcZhjYGBgYGCgT/4DHpZV4M266SQ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6" name="AutoShape 2"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ubdavid.org/youth-world/ttt/graphics/10_triangle-circle.jpg"/>
          <p:cNvPicPr>
            <a:picLocks noChangeAspect="1" noChangeArrowheads="1"/>
          </p:cNvPicPr>
          <p:nvPr/>
        </p:nvPicPr>
        <p:blipFill>
          <a:blip r:embed="rId2"/>
          <a:srcRect/>
          <a:stretch>
            <a:fillRect/>
          </a:stretch>
        </p:blipFill>
        <p:spPr bwMode="auto">
          <a:xfrm>
            <a:off x="1219200" y="990600"/>
            <a:ext cx="7086600" cy="3863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a:xfrm>
            <a:off x="762000" y="5105400"/>
            <a:ext cx="7924800" cy="1143000"/>
          </a:xfrm>
        </p:spPr>
        <p:style>
          <a:lnRef idx="2">
            <a:schemeClr val="accent2"/>
          </a:lnRef>
          <a:fillRef idx="1">
            <a:schemeClr val="lt1"/>
          </a:fillRef>
          <a:effectRef idx="0">
            <a:schemeClr val="accent2"/>
          </a:effectRef>
          <a:fontRef idx="minor">
            <a:schemeClr val="dk1"/>
          </a:fontRef>
        </p:style>
        <p:txBody>
          <a:bodyPr>
            <a:normAutofit/>
          </a:bodyPr>
          <a:lstStyle/>
          <a:p>
            <a:r>
              <a:rPr lang="en-US" sz="5400" b="1" dirty="0" smtClean="0"/>
              <a:t>How Does Sin Attack?</a:t>
            </a:r>
            <a:endParaRPr lang="en-US" sz="5400" b="1" dirty="0"/>
          </a:p>
        </p:txBody>
      </p:sp>
      <p:pic>
        <p:nvPicPr>
          <p:cNvPr id="4" name="Picture 4" descr="http://pngimg.com/upload/blood_PNG6074.png"/>
          <p:cNvPicPr>
            <a:picLocks noChangeAspect="1" noChangeArrowheads="1"/>
          </p:cNvPicPr>
          <p:nvPr/>
        </p:nvPicPr>
        <p:blipFill>
          <a:blip r:embed="rId3"/>
          <a:srcRect/>
          <a:stretch>
            <a:fillRect/>
          </a:stretch>
        </p:blipFill>
        <p:spPr bwMode="auto">
          <a:xfrm>
            <a:off x="0" y="0"/>
            <a:ext cx="7010400" cy="2286000"/>
          </a:xfrm>
          <a:prstGeom prst="rect">
            <a:avLst/>
          </a:prstGeom>
          <a:noFill/>
        </p:spPr>
      </p:pic>
      <p:sp>
        <p:nvSpPr>
          <p:cNvPr id="14338" name="AutoShape 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2" name="AutoShape 2" descr="data:image/png;base64,iVBORw0KGgoAAAANSUhEUgAAAL0AAAELCAMAAAC77XfeAAAAflBMVEX///8AAAD29vb7+/vp6ent7e1tbW2VlZXx8fHFxcXOzs5KSkq1tbX4+PjZ2dn8/Pyjo6NfX19qamp8fHyQkJBzc3NPT0/Ly8uhoaGDg4MoKCi7u7vd3d3j4+M0NDSKioqtra0fHx8WFhZAQEAxMTFZWVlDQ0MPDw8lJSUTExOC0umiAAAI8ElEQVR4nO2d6XbiOhCEbUISICxZSZhsJhsz7/+Cd2ytFkhqWR6qucffrwwnmVSM1Gp1l0RRDAwMDAwMDAwMDAwMDAwMDAwM/F9YjEYrtIZuzN5/ypr1M1pJMqP70nCFVpPIU9niEq0nhdVVW3z5hVaUwOiXI77coSXReXa1l+UvtCYaL5u9517zjdZFYflzSPqJzNo7j/ayfERLi7P2ii8XaG1RKr/4T7S2OL/96jdobVHGfvFlhRYXZRpQz3/SXgfUL9HiolwG1I/R4qKctvqngPoXtLgo85OetbOA+ie0uCivAfUnkGIG1JcjtLgoBxN7yT1aXJTvk374oYBf3qDVxXgMqS+v/37HiPM7EFRfPswfmj+BK8Gho98Atmxi6qdohUFWs6fADqss0fri+AsLJ1EX8a5aP2hlFKzJ+/vC+lPYh/wGK1WeFcWLGkkPaF002uqLYim+5r9DabBGzoX1Av8cv+HCmqibVVEsZIWwQgsj0Q40V6asfArTdukLmCchP5Tms85zag60fSwmaHlhQtXMknfQn8wuwuLZRv3HqPCGN7TOg7yTtJc8F634tkrDryIb3pC3YdfDGiWI57dHuUlSz6yTEl6g9vlAC7Y5SxRflrdoyRaBbbiPCq1ZE6rbe2Gz5Lo2KD8f5sstWrWEHurXxcT8pRdo3YJg7axF7Wt80P+ao4XXhDqFDq/195spfo6W/pedkHJHWLDED+inzyBjmKth8BIVv5Y/cqtewGcMQkdVFIuoep0aawvVK053w7V+iHH1RuunfAW8UxE5QrPuR9VbjsyFCvzYEsOdeYKrmHp7lGsbFdJsJ5wJssgR6jW3B05hPA13CNkCkeAo+8eDX3iN03lQRipc0G8mn17xAwXAGndplTP3/ciaNeLdN/3j24D2snSPb7zJ14+r2XDTevSRza1ryNTv1FElG0Z7AyJk7XLLIGrF+n1MyRZiM2u3jwM7RLf0raudqNqUKJ61TvP4MzW3irAFDxw5SVvPzjt0XGOXPg4ES/I3+0PCawJ3drF6J7wuUEz333qfencXqLI0ZKIgBNjBxFeKdTxF2rCMrKkJrXbQ8Zx9cOLKRL1eHVHsHgtX2rnn0Ts/p9Zk8ImCJsRYjShP88QxM6pVFt793LZE+KoLTsCRCQ4u3CjqsKMrA97DA+2fkfVmBgWFom7inzVfTX3HxFz12+a1Lw4nmOok+e+udhmsIrc2VeLRf/DwZTZ1yW1IuxNbxKjnUEYrwp57jTVtl+4LWL4I6j/MIG8cGHxMmaQirA4wTbWcU7v5Mya9Rgb3ZvvCqWdVjHYU+V/1PD2vpyxqK+gjaj5u2FQirLLr8yc0IBiao3y55QE4JAgOCRYLhsYusjVnh243HCJWPZZcVWihB6FI/57zSMz2CJ3IltwyHO+SeLewrNAa/UQcmDWMXZiExYqVnahNqPCt4OXlsqGEe763QUTabQ1/0CK9kBy8bIdO4OYWA9vTwZStLd+bl/5Q1PPblUhI4ssKLdMDTT3TOwmi5hDJGVroQSZx4Q08L+MgJMgNMD9FEKqRl+dNgRFni4FJ4bgN2XzP8orPwC1pbVhuUe7jugUstyhhS5QNx2ThIy5bwsL13Ya6WJVsLPc2Ked90Fr3CV7548CujJkwcBgW78n14xq4scIh8aAYWq4DrWelmaH1tkg9KMarskDsO2hYVRboSYKCUbJAKQE6VGjNinP6+UIDk3vwx4nRRoFvAS2rDan6dwj0cpvQGT8AfG9Oqhl7QZfCVyLK/9ynpJcaeK5z9ilVvEW1HgCfJl8IER2Ow7O48u2xybdot7a44A+mClLTHAmP3Tm5BujCItXskioI3vBTN3RjfIwKLT7lwh8X4MFUw+J1Oe0SNRn1sDokDvhEU0OwiDh7ME4VwVjcvHleOQYkLstVQ6iI/D0X7vWWfFZtCG/kvKrMALcnN6sL3w676r6r1txs9UUZzVr7RPbVfDp9vr68nC/3PgXQfvg8Eh2JVhX0SC9NwZZRvLeOP0QOlJgjNpxatzqcx75RP31OMVMN6ejRQWMnOYYsIqpjG7ct6sSO0bxVAb+KfqduVnC5cKwwVl6CEeGd38NXTU9CZ8TcEfTvZRFRSQylTKYfPosNSo2K45Qobh4+l9OGKkcmNUbMisukj7JMePZWjxReThYo9bRjs2Yzz6Kso8c9rbhtXU3GIt1RMYc4D02zjsUmSznTiLY56zQ3h4mrGnDU9dOo53CgQ/VQqEeurT4vA3Nyagyx7FTVP5RFQ1stqE5jq+uILy/o02Lk1GXLaN7eJau3DFXwPaLu/5AjiBUz0emCKefQHfZW8RA8dMypcvoosBoXYOOCUVKRf8aqC4LvMDJN2wSDvXUn317N8KiYAJLg+LPmLXaPZQrgKQmvsThgcx1ztDklaTHZAjZm6rZIml3RuASg1Xyd5qQ108zDh56m0dEv8U6i9CX6X6D3qYlH8fSIww78ruNXNy2gd3Rsu0zawor50IgvjS7phUm14ELrOnKbml7TVvMdau+Vu5MOqa5quvSvic5TdwlSPdJhOu/+9suoWfUrKInnjDVHlIKQFcFlxvObwNercU7QvkSvV5OsmffRIcnolUZ911p8s6lHVnXy3vx64iJNI9ss9WPwevWWN/Hq8j/wpth1nvq6GAesSTXqM57eBlqTWmcm6WNoxP/VPVMQXCE9I03E3GX8B9fAmDnpujvRLDNWu1zk/jTjINUEuNzK3UnG0DkDLljK0JhR0StxIV8VNjJGLm53O+lLPSRoLvtSD7npeZ6vXrYdEama7vx0n7Wy9Y+4k0yFnIw3fpYdczsjP7/2PsOsoo4NAYaO+MVZS6VqRBw/5MuAmfPpK9rYfvxT2689RDv94Qs9aaIjwn1eLU+HraNbLkQVM6+BcKY8I0dfbqv8SVsUC9nBOPoJRNF7yP4Eljlm4IvfWmX/P+LpH7mgKds++RdCTXqY/anIo8F9XL8ofD5Hdets3srd7mfTh1FiBlpue2KLWbB6QvQ/Wd6/SmCMCfl98dDLygFj9jhjcZhjYGBgYGCgT/4DHpZV4M266SQ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data:image/png;base64,iVBORw0KGgoAAAANSUhEUgAAAL0AAAELCAMAAAC77XfeAAAAflBMVEX///8AAAD29vb7+/vp6ent7e1tbW2VlZXx8fHFxcXOzs5KSkq1tbX4+PjZ2dn8/Pyjo6NfX19qamp8fHyQkJBzc3NPT0/Ly8uhoaGDg4MoKCi7u7vd3d3j4+M0NDSKioqtra0fHx8WFhZAQEAxMTFZWVlDQ0MPDw8lJSUTExOC0umiAAAI8ElEQVR4nO2d6XbiOhCEbUISICxZSZhsJhsz7/+Cd2ytFkhqWR6qucffrwwnmVSM1Gp1l0RRDAwMDAwMDAwMDAwMDAwMDAwM/F9YjEYrtIZuzN5/ypr1M1pJMqP70nCFVpPIU9niEq0nhdVVW3z5hVaUwOiXI77coSXReXa1l+UvtCYaL5u9517zjdZFYflzSPqJzNo7j/ayfERLi7P2ii8XaG1RKr/4T7S2OL/96jdobVHGfvFlhRYXZRpQz3/SXgfUL9HiolwG1I/R4qKctvqngPoXtLgo85OetbOA+ie0uCivAfUnkGIG1JcjtLgoBxN7yT1aXJTvk374oYBf3qDVxXgMqS+v/37HiPM7EFRfPswfmj+BK8Gho98Atmxi6qdohUFWs6fADqss0fri+AsLJ1EX8a5aP2hlFKzJ+/vC+lPYh/wGK1WeFcWLGkkPaF002uqLYim+5r9DabBGzoX1Av8cv+HCmqibVVEsZIWwQgsj0Q40V6asfArTdukLmCchP5Tms85zag60fSwmaHlhQtXMknfQn8wuwuLZRv3HqPCGN7TOg7yTtJc8F634tkrDryIb3pC3YdfDGiWI57dHuUlSz6yTEl6g9vlAC7Y5SxRflrdoyRaBbbiPCq1ZE6rbe2Gz5Lo2KD8f5sstWrWEHurXxcT8pRdo3YJg7axF7Wt80P+ao4XXhDqFDq/195spfo6W/pedkHJHWLDED+inzyBjmKth8BIVv5Y/cqtewGcMQkdVFIuoep0aawvVK053w7V+iHH1RuunfAW8UxE5QrPuR9VbjsyFCvzYEsOdeYKrmHp7lGsbFdJsJ5wJssgR6jW3B05hPA13CNkCkeAo+8eDX3iN03lQRipc0G8mn17xAwXAGndplTP3/ciaNeLdN/3j24D2snSPb7zJ14+r2XDTevSRza1ryNTv1FElG0Z7AyJk7XLLIGrF+n1MyRZiM2u3jwM7RLf0raudqNqUKJ61TvP4MzW3irAFDxw5SVvPzjt0XGOXPg4ES/I3+0PCawJ3drF6J7wuUEz333qfencXqLI0ZKIgBNjBxFeKdTxF2rCMrKkJrXbQ8Zx9cOLKRL1eHVHsHgtX2rnn0Ts/p9Zk8ImCJsRYjShP88QxM6pVFt793LZE+KoLTsCRCQ4u3CjqsKMrA97DA+2fkfVmBgWFom7inzVfTX3HxFz12+a1Lw4nmOok+e+udhmsIrc2VeLRf/DwZTZ1yW1IuxNbxKjnUEYrwp57jTVtl+4LWL4I6j/MIG8cGHxMmaQirA4wTbWcU7v5Mya9Rgb3ZvvCqWdVjHYU+V/1PD2vpyxqK+gjaj5u2FQirLLr8yc0IBiao3y55QE4JAgOCRYLhsYusjVnh243HCJWPZZcVWihB6FI/57zSMz2CJ3IltwyHO+SeLewrNAa/UQcmDWMXZiExYqVnahNqPCt4OXlsqGEe763QUTabQ1/0CK9kBy8bIdO4OYWA9vTwZStLd+bl/5Q1PPblUhI4ssKLdMDTT3TOwmi5hDJGVroQSZx4Q08L+MgJMgNMD9FEKqRl+dNgRFni4FJ4bgN2XzP8orPwC1pbVhuUe7jugUstyhhS5QNx2ThIy5bwsL13Ya6WJVsLPc2Ked90Fr3CV7548CujJkwcBgW78n14xq4scIh8aAYWq4DrWelmaH1tkg9KMarskDsO2hYVRboSYKCUbJAKQE6VGjNinP6+UIDk3vwx4nRRoFvAS2rDan6dwj0cpvQGT8AfG9Oqhl7QZfCVyLK/9ynpJcaeK5z9ilVvEW1HgCfJl8IER2Ow7O48u2xybdot7a44A+mClLTHAmP3Tm5BujCItXskioI3vBTN3RjfIwKLT7lwh8X4MFUw+J1Oe0SNRn1sDokDvhEU0OwiDh7ME4VwVjcvHleOQYkLstVQ6iI/D0X7vWWfFZtCG/kvKrMALcnN6sL3w676r6r1txs9UUZzVr7RPbVfDp9vr68nC/3PgXQfvg8Eh2JVhX0SC9NwZZRvLeOP0QOlJgjNpxatzqcx75RP31OMVMN6ejRQWMnOYYsIqpjG7ct6sSO0bxVAb+KfqduVnC5cKwwVl6CEeGd38NXTU9CZ8TcEfTvZRFRSQylTKYfPosNSo2K45Qobh4+l9OGKkcmNUbMisukj7JMePZWjxReThYo9bRjs2Yzz6Kso8c9rbhtXU3GIt1RMYc4D02zjsUmSznTiLY56zQ3h4mrGnDU9dOo53CgQ/VQqEeurT4vA3Nyagyx7FTVP5RFQ1stqE5jq+uILy/o02Lk1GXLaN7eJau3DFXwPaLu/5AjiBUz0emCKefQHfZW8RA8dMypcvoosBoXYOOCUVKRf8aqC4LvMDJN2wSDvXUn317N8KiYAJLg+LPmLXaPZQrgKQmvsThgcx1ztDklaTHZAjZm6rZIml3RuASg1Xyd5qQ108zDh56m0dEv8U6i9CX6X6D3qYlH8fSIww78ruNXNy2gd3Rsu0zawor50IgvjS7phUm14ELrOnKbml7TVvMdau+Vu5MOqa5quvSvic5TdwlSPdJhOu/+9suoWfUrKInnjDVHlIKQFcFlxvObwNercU7QvkSvV5OsmffRIcnolUZ911p8s6lHVnXy3vx64iJNI9ss9WPwevWWN/Hq8j/wpth1nvq6GAesSTXqM57eBlqTWmcm6WNoxP/VPVMQXCE9I03E3GX8B9fAmDnpujvRLDNWu1zk/jTjINUEuNzK3UnG0DkDLljK0JhR0StxIV8VNjJGLm53O+lLPSRoLvtSD7npeZ6vXrYdEama7vx0n7Wy9Y+4k0yFnIw3fpYdczsjP7/2PsOsoo4NAYaO+MVZS6VqRBw/5MuAmfPpK9rYfvxT2689RDv94Qs9aaIjwn1eLU+HraNbLkQVM6+BcKY8I0dfbqv8SVsUC9nBOPoJRNF7yP4Eljlm4IvfWmX/P+LpH7mgKds++RdCTXqY/anIo8F9XL8ofD5Hdets3srd7mfTh1FiBlpue2KLWbB6QvQ/Wd6/SmCMCfl98dDLygFj9jhjcZhjYGBgYGCgT/4DHpZV4M266SQ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6" name="AutoShape 2"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04800" y="2146280"/>
            <a:ext cx="5867400"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600" dirty="0" smtClean="0"/>
              <a:t>“Love desire to benefit others at the expense of self, because love desires to give. Lust desires to benefit self at the expense of others, because lust desires to get.”</a:t>
            </a:r>
            <a:endParaRPr lang="en-US" sz="3600" dirty="0"/>
          </a:p>
        </p:txBody>
      </p:sp>
      <p:sp>
        <p:nvSpPr>
          <p:cNvPr id="2" name="Title 1"/>
          <p:cNvSpPr>
            <a:spLocks noGrp="1"/>
          </p:cNvSpPr>
          <p:nvPr>
            <p:ph type="title"/>
          </p:nvPr>
        </p:nvSpPr>
        <p:spPr>
          <a:xfrm>
            <a:off x="609600" y="762000"/>
            <a:ext cx="7924800" cy="11430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5400" b="1" dirty="0" smtClean="0"/>
              <a:t>How can you turn lust  to love?</a:t>
            </a:r>
            <a:endParaRPr lang="en-US" sz="5400" b="1" dirty="0"/>
          </a:p>
        </p:txBody>
      </p:sp>
      <p:pic>
        <p:nvPicPr>
          <p:cNvPr id="4" name="Picture 4" descr="http://pngimg.com/upload/blood_PNG6074.png"/>
          <p:cNvPicPr>
            <a:picLocks noChangeAspect="1" noChangeArrowheads="1"/>
          </p:cNvPicPr>
          <p:nvPr/>
        </p:nvPicPr>
        <p:blipFill>
          <a:blip r:embed="rId2"/>
          <a:srcRect/>
          <a:stretch>
            <a:fillRect/>
          </a:stretch>
        </p:blipFill>
        <p:spPr bwMode="auto">
          <a:xfrm>
            <a:off x="0" y="0"/>
            <a:ext cx="7010400" cy="2286000"/>
          </a:xfrm>
          <a:prstGeom prst="rect">
            <a:avLst/>
          </a:prstGeom>
          <a:noFill/>
        </p:spPr>
      </p:pic>
      <p:sp>
        <p:nvSpPr>
          <p:cNvPr id="14338" name="AutoShape 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2" name="AutoShape 2" descr="data:image/png;base64,iVBORw0KGgoAAAANSUhEUgAAAL0AAAELCAMAAAC77XfeAAAAflBMVEX///8AAAD29vb7+/vp6ent7e1tbW2VlZXx8fHFxcXOzs5KSkq1tbX4+PjZ2dn8/Pyjo6NfX19qamp8fHyQkJBzc3NPT0/Ly8uhoaGDg4MoKCi7u7vd3d3j4+M0NDSKioqtra0fHx8WFhZAQEAxMTFZWVlDQ0MPDw8lJSUTExOC0umiAAAI8ElEQVR4nO2d6XbiOhCEbUISICxZSZhsJhsz7/+Cd2ytFkhqWR6qucffrwwnmVSM1Gp1l0RRDAwMDAwMDAwMDAwMDAwMDAwM/F9YjEYrtIZuzN5/ypr1M1pJMqP70nCFVpPIU9niEq0nhdVVW3z5hVaUwOiXI77coSXReXa1l+UvtCYaL5u9517zjdZFYflzSPqJzNo7j/ayfERLi7P2ii8XaG1RKr/4T7S2OL/96jdobVHGfvFlhRYXZRpQz3/SXgfUL9HiolwG1I/R4qKctvqngPoXtLgo85OetbOA+ie0uCivAfUnkGIG1JcjtLgoBxN7yT1aXJTvk374oYBf3qDVxXgMqS+v/37HiPM7EFRfPswfmj+BK8Gho98Atmxi6qdohUFWs6fADqss0fri+AsLJ1EX8a5aP2hlFKzJ+/vC+lPYh/wGK1WeFcWLGkkPaF002uqLYim+5r9DabBGzoX1Av8cv+HCmqibVVEsZIWwQgsj0Q40V6asfArTdukLmCchP5Tms85zag60fSwmaHlhQtXMknfQn8wuwuLZRv3HqPCGN7TOg7yTtJc8F634tkrDryIb3pC3YdfDGiWI57dHuUlSz6yTEl6g9vlAC7Y5SxRflrdoyRaBbbiPCq1ZE6rbe2Gz5Lo2KD8f5sstWrWEHurXxcT8pRdo3YJg7axF7Wt80P+ao4XXhDqFDq/195spfo6W/pedkHJHWLDED+inzyBjmKth8BIVv5Y/cqtewGcMQkdVFIuoep0aawvVK053w7V+iHH1RuunfAW8UxE5QrPuR9VbjsyFCvzYEsOdeYKrmHp7lGsbFdJsJ5wJssgR6jW3B05hPA13CNkCkeAo+8eDX3iN03lQRipc0G8mn17xAwXAGndplTP3/ciaNeLdN/3j24D2snSPb7zJ14+r2XDTevSRza1ryNTv1FElG0Z7AyJk7XLLIGrF+n1MyRZiM2u3jwM7RLf0raudqNqUKJ61TvP4MzW3irAFDxw5SVvPzjt0XGOXPg4ES/I3+0PCawJ3drF6J7wuUEz333qfencXqLI0ZKIgBNjBxFeKdTxF2rCMrKkJrXbQ8Zx9cOLKRL1eHVHsHgtX2rnn0Ts/p9Zk8ImCJsRYjShP88QxM6pVFt793LZE+KoLTsCRCQ4u3CjqsKMrA97DA+2fkfVmBgWFom7inzVfTX3HxFz12+a1Lw4nmOok+e+udhmsIrc2VeLRf/DwZTZ1yW1IuxNbxKjnUEYrwp57jTVtl+4LWL4I6j/MIG8cGHxMmaQirA4wTbWcU7v5Mya9Rgb3ZvvCqWdVjHYU+V/1PD2vpyxqK+gjaj5u2FQirLLr8yc0IBiao3y55QE4JAgOCRYLhsYusjVnh243HCJWPZZcVWihB6FI/57zSMz2CJ3IltwyHO+SeLewrNAa/UQcmDWMXZiExYqVnahNqPCt4OXlsqGEe763QUTabQ1/0CK9kBy8bIdO4OYWA9vTwZStLd+bl/5Q1PPblUhI4ssKLdMDTT3TOwmi5hDJGVroQSZx4Q08L+MgJMgNMD9FEKqRl+dNgRFni4FJ4bgN2XzP8orPwC1pbVhuUe7jugUstyhhS5QNx2ThIy5bwsL13Ya6WJVsLPc2Ked90Fr3CV7548CujJkwcBgW78n14xq4scIh8aAYWq4DrWelmaH1tkg9KMarskDsO2hYVRboSYKCUbJAKQE6VGjNinP6+UIDk3vwx4nRRoFvAS2rDan6dwj0cpvQGT8AfG9Oqhl7QZfCVyLK/9ynpJcaeK5z9ilVvEW1HgCfJl8IER2Ow7O48u2xybdot7a44A+mClLTHAmP3Tm5BujCItXskioI3vBTN3RjfIwKLT7lwh8X4MFUw+J1Oe0SNRn1sDokDvhEU0OwiDh7ME4VwVjcvHleOQYkLstVQ6iI/D0X7vWWfFZtCG/kvKrMALcnN6sL3w676r6r1txs9UUZzVr7RPbVfDp9vr68nC/3PgXQfvg8Eh2JVhX0SC9NwZZRvLeOP0QOlJgjNpxatzqcx75RP31OMVMN6ejRQWMnOYYsIqpjG7ct6sSO0bxVAb+KfqduVnC5cKwwVl6CEeGd38NXTU9CZ8TcEfTvZRFRSQylTKYfPosNSo2K45Qobh4+l9OGKkcmNUbMisukj7JMePZWjxReThYo9bRjs2Yzz6Kso8c9rbhtXU3GIt1RMYc4D02zjsUmSznTiLY56zQ3h4mrGnDU9dOo53CgQ/VQqEeurT4vA3Nyagyx7FTVP5RFQ1stqE5jq+uILy/o02Lk1GXLaN7eJau3DFXwPaLu/5AjiBUz0emCKefQHfZW8RA8dMypcvoosBoXYOOCUVKRf8aqC4LvMDJN2wSDvXUn317N8KiYAJLg+LPmLXaPZQrgKQmvsThgcx1ztDklaTHZAjZm6rZIml3RuASg1Xyd5qQ108zDh56m0dEv8U6i9CX6X6D3qYlH8fSIww78ruNXNy2gd3Rsu0zawor50IgvjS7phUm14ELrOnKbml7TVvMdau+Vu5MOqa5quvSvic5TdwlSPdJhOu/+9suoWfUrKInnjDVHlIKQFcFlxvObwNercU7QvkSvV5OsmffRIcnolUZ911p8s6lHVnXy3vx64iJNI9ss9WPwevWWN/Hq8j/wpth1nvq6GAesSTXqM57eBlqTWmcm6WNoxP/VPVMQXCE9I03E3GX8B9fAmDnpujvRLDNWu1zk/jTjINUEuNzK3UnG0DkDLljK0JhR0StxIV8VNjJGLm53O+lLPSRoLvtSD7npeZ6vXrYdEama7vx0n7Wy9Y+4k0yFnIw3fpYdczsjP7/2PsOsoo4NAYaO+MVZS6VqRBw/5MuAmfPpK9rYfvxT2689RDv94Qs9aaIjwn1eLU+HraNbLkQVM6+BcKY8I0dfbqv8SVsUC9nBOPoJRNF7yP4Eljlm4IvfWmX/P+LpH7mgKds++RdCTXqY/anIo8F9XL8ofD5Hdets3srd7mfTh1FiBlpue2KLWbB6QvQ/Wd6/SmCMCfl98dDLygFj9jhjcZhjYGBgYGCgT/4DHpZV4M266SQ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data:image/png;base64,iVBORw0KGgoAAAANSUhEUgAAAL0AAAELCAMAAAC77XfeAAAAflBMVEX///8AAAD29vb7+/vp6ent7e1tbW2VlZXx8fHFxcXOzs5KSkq1tbX4+PjZ2dn8/Pyjo6NfX19qamp8fHyQkJBzc3NPT0/Ly8uhoaGDg4MoKCi7u7vd3d3j4+M0NDSKioqtra0fHx8WFhZAQEAxMTFZWVlDQ0MPDw8lJSUTExOC0umiAAAI8ElEQVR4nO2d6XbiOhCEbUISICxZSZhsJhsz7/+Cd2ytFkhqWR6qucffrwwnmVSM1Gp1l0RRDAwMDAwMDAwMDAwMDAwMDAwM/F9YjEYrtIZuzN5/ypr1M1pJMqP70nCFVpPIU9niEq0nhdVVW3z5hVaUwOiXI77coSXReXa1l+UvtCYaL5u9517zjdZFYflzSPqJzNo7j/ayfERLi7P2ii8XaG1RKr/4T7S2OL/96jdobVHGfvFlhRYXZRpQz3/SXgfUL9HiolwG1I/R4qKctvqngPoXtLgo85OetbOA+ie0uCivAfUnkGIG1JcjtLgoBxN7yT1aXJTvk374oYBf3qDVxXgMqS+v/37HiPM7EFRfPswfmj+BK8Gho98Atmxi6qdohUFWs6fADqss0fri+AsLJ1EX8a5aP2hlFKzJ+/vC+lPYh/wGK1WeFcWLGkkPaF002uqLYim+5r9DabBGzoX1Av8cv+HCmqibVVEsZIWwQgsj0Q40V6asfArTdukLmCchP5Tms85zag60fSwmaHlhQtXMknfQn8wuwuLZRv3HqPCGN7TOg7yTtJc8F634tkrDryIb3pC3YdfDGiWI57dHuUlSz6yTEl6g9vlAC7Y5SxRflrdoyRaBbbiPCq1ZE6rbe2Gz5Lo2KD8f5sstWrWEHurXxcT8pRdo3YJg7axF7Wt80P+ao4XXhDqFDq/195spfo6W/pedkHJHWLDED+inzyBjmKth8BIVv5Y/cqtewGcMQkdVFIuoep0aawvVK053w7V+iHH1RuunfAW8UxE5QrPuR9VbjsyFCvzYEsOdeYKrmHp7lGsbFdJsJ5wJssgR6jW3B05hPA13CNkCkeAo+8eDX3iN03lQRipc0G8mn17xAwXAGndplTP3/ciaNeLdN/3j24D2snSPb7zJ14+r2XDTevSRza1ryNTv1FElG0Z7AyJk7XLLIGrF+n1MyRZiM2u3jwM7RLf0raudqNqUKJ61TvP4MzW3irAFDxw5SVvPzjt0XGOXPg4ES/I3+0PCawJ3drF6J7wuUEz333qfencXqLI0ZKIgBNjBxFeKdTxF2rCMrKkJrXbQ8Zx9cOLKRL1eHVHsHgtX2rnn0Ts/p9Zk8ImCJsRYjShP88QxM6pVFt793LZE+KoLTsCRCQ4u3CjqsKMrA97DA+2fkfVmBgWFom7inzVfTX3HxFz12+a1Lw4nmOok+e+udhmsIrc2VeLRf/DwZTZ1yW1IuxNbxKjnUEYrwp57jTVtl+4LWL4I6j/MIG8cGHxMmaQirA4wTbWcU7v5Mya9Rgb3ZvvCqWdVjHYU+V/1PD2vpyxqK+gjaj5u2FQirLLr8yc0IBiao3y55QE4JAgOCRYLhsYusjVnh243HCJWPZZcVWihB6FI/57zSMz2CJ3IltwyHO+SeLewrNAa/UQcmDWMXZiExYqVnahNqPCt4OXlsqGEe763QUTabQ1/0CK9kBy8bIdO4OYWA9vTwZStLd+bl/5Q1PPblUhI4ssKLdMDTT3TOwmi5hDJGVroQSZx4Q08L+MgJMgNMD9FEKqRl+dNgRFni4FJ4bgN2XzP8orPwC1pbVhuUe7jugUstyhhS5QNx2ThIy5bwsL13Ya6WJVsLPc2Ked90Fr3CV7548CujJkwcBgW78n14xq4scIh8aAYWq4DrWelmaH1tkg9KMarskDsO2hYVRboSYKCUbJAKQE6VGjNinP6+UIDk3vwx4nRRoFvAS2rDan6dwj0cpvQGT8AfG9Oqhl7QZfCVyLK/9ynpJcaeK5z9ilVvEW1HgCfJl8IER2Ow7O48u2xybdot7a44A+mClLTHAmP3Tm5BujCItXskioI3vBTN3RjfIwKLT7lwh8X4MFUw+J1Oe0SNRn1sDokDvhEU0OwiDh7ME4VwVjcvHleOQYkLstVQ6iI/D0X7vWWfFZtCG/kvKrMALcnN6sL3w676r6r1txs9UUZzVr7RPbVfDp9vr68nC/3PgXQfvg8Eh2JVhX0SC9NwZZRvLeOP0QOlJgjNpxatzqcx75RP31OMVMN6ejRQWMnOYYsIqpjG7ct6sSO0bxVAb+KfqduVnC5cKwwVl6CEeGd38NXTU9CZ8TcEfTvZRFRSQylTKYfPosNSo2K45Qobh4+l9OGKkcmNUbMisukj7JMePZWjxReThYo9bRjs2Yzz6Kso8c9rbhtXU3GIt1RMYc4D02zjsUmSznTiLY56zQ3h4mrGnDU9dOo53CgQ/VQqEeurT4vA3Nyagyx7FTVP5RFQ1stqE5jq+uILy/o02Lk1GXLaN7eJau3DFXwPaLu/5AjiBUz0emCKefQHfZW8RA8dMypcvoosBoXYOOCUVKRf8aqC4LvMDJN2wSDvXUn317N8KiYAJLg+LPmLXaPZQrgKQmvsThgcx1ztDklaTHZAjZm6rZIml3RuASg1Xyd5qQ108zDh56m0dEv8U6i9CX6X6D3qYlH8fSIww78ruNXNy2gd3Rsu0zawor50IgvjS7phUm14ELrOnKbml7TVvMdau+Vu5MOqa5quvSvic5TdwlSPdJhOu/+9suoWfUrKInnjDVHlIKQFcFlxvObwNercU7QvkSvV5OsmffRIcnolUZ911p8s6lHVnXy3vx64iJNI9ss9WPwevWWN/Hq8j/wpth1nvq6GAesSTXqM57eBlqTWmcm6WNoxP/VPVMQXCE9I03E3GX8B9fAmDnpujvRLDNWu1zk/jTjINUEuNzK3UnG0DkDLljK0JhR0StxIV8VNjJGLm53O+lLPSRoLvtSD7npeZ6vXrYdEama7vx0n7Wy9Y+4k0yFnIw3fpYdczsjP7/2PsOsoo4NAYaO+MVZS6VqRBw/5MuAmfPpK9rYfvxT2689RDv94Qs9aaIjwn1eLU+HraNbLkQVM6+BcKY8I0dfbqv8SVsUC9nBOPoJRNF7yP4Eljlm4IvfWmX/P+LpH7mgKds++RdCTXqY/anIo8F9XL8ofD5Hdets3srd7mfTh1FiBlpue2KLWbB6QvQ/Wd6/SmCMCfl98dDLygFj9jhjcZhjYGBgYGCgT/4DHpZV4M266SQ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6" name="AutoShape 2"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40" name="Picture 4" descr="http://s.fixquotes.com/files/author/edwin-louis-cole_8GkQR_800.jpg"/>
          <p:cNvPicPr>
            <a:picLocks noChangeAspect="1" noChangeArrowheads="1"/>
          </p:cNvPicPr>
          <p:nvPr/>
        </p:nvPicPr>
        <p:blipFill>
          <a:blip r:embed="rId3"/>
          <a:srcRect/>
          <a:stretch>
            <a:fillRect/>
          </a:stretch>
        </p:blipFill>
        <p:spPr bwMode="auto">
          <a:xfrm>
            <a:off x="6248400" y="2743200"/>
            <a:ext cx="2590800" cy="2633272"/>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6163312" y="2057400"/>
            <a:ext cx="2980688" cy="584775"/>
          </a:xfrm>
          <a:prstGeom prst="rect">
            <a:avLst/>
          </a:prstGeom>
          <a:noFill/>
        </p:spPr>
        <p:txBody>
          <a:bodyPr wrap="none" rtlCol="0">
            <a:spAutoFit/>
          </a:bodyPr>
          <a:lstStyle/>
          <a:p>
            <a:r>
              <a:rPr lang="en-US" sz="3200" dirty="0" smtClean="0"/>
              <a:t>Edwin Louis Cole</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3400" y="2554069"/>
            <a:ext cx="55626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dirty="0" smtClean="0"/>
              <a:t>Love like how God loved us.</a:t>
            </a:r>
            <a:endParaRPr lang="en-US" sz="3600" dirty="0"/>
          </a:p>
        </p:txBody>
      </p:sp>
      <p:pic>
        <p:nvPicPr>
          <p:cNvPr id="40962" name="Picture 2" descr="http://storiesof.us/bcmedia/01%20BC%20Logos/sermon%20series/lent10/lent10%20cross.png"/>
          <p:cNvPicPr>
            <a:picLocks noChangeAspect="1" noChangeArrowheads="1"/>
          </p:cNvPicPr>
          <p:nvPr/>
        </p:nvPicPr>
        <p:blipFill>
          <a:blip r:embed="rId2" cstate="print">
            <a:duotone>
              <a:prstClr val="black"/>
              <a:srgbClr val="FF0000">
                <a:tint val="45000"/>
                <a:satMod val="400000"/>
              </a:srgbClr>
            </a:duotone>
          </a:blip>
          <a:srcRect/>
          <a:stretch>
            <a:fillRect/>
          </a:stretch>
        </p:blipFill>
        <p:spPr bwMode="auto">
          <a:xfrm flipH="1">
            <a:off x="5638800" y="3505200"/>
            <a:ext cx="3048000" cy="2362201"/>
          </a:xfrm>
          <a:prstGeom prst="rect">
            <a:avLst/>
          </a:prstGeom>
          <a:noFill/>
        </p:spPr>
      </p:pic>
      <p:sp>
        <p:nvSpPr>
          <p:cNvPr id="2" name="Title 1"/>
          <p:cNvSpPr>
            <a:spLocks noGrp="1"/>
          </p:cNvSpPr>
          <p:nvPr>
            <p:ph type="title"/>
          </p:nvPr>
        </p:nvSpPr>
        <p:spPr>
          <a:xfrm>
            <a:off x="762000" y="5715000"/>
            <a:ext cx="7924800" cy="1143000"/>
          </a:xfrm>
        </p:spPr>
        <p:style>
          <a:lnRef idx="2">
            <a:schemeClr val="accent2"/>
          </a:lnRef>
          <a:fillRef idx="1">
            <a:schemeClr val="lt1"/>
          </a:fillRef>
          <a:effectRef idx="0">
            <a:schemeClr val="accent2"/>
          </a:effectRef>
          <a:fontRef idx="minor">
            <a:schemeClr val="dk1"/>
          </a:fontRef>
        </p:style>
        <p:txBody>
          <a:bodyPr>
            <a:normAutofit/>
          </a:bodyPr>
          <a:lstStyle/>
          <a:p>
            <a:r>
              <a:rPr lang="en-US" sz="5400" b="1" dirty="0" smtClean="0"/>
              <a:t>Ending Remarks</a:t>
            </a:r>
            <a:endParaRPr lang="en-US" sz="5400" b="1" dirty="0"/>
          </a:p>
        </p:txBody>
      </p:sp>
      <p:pic>
        <p:nvPicPr>
          <p:cNvPr id="4" name="Picture 4" descr="http://pngimg.com/upload/blood_PNG6074.png"/>
          <p:cNvPicPr>
            <a:picLocks noChangeAspect="1" noChangeArrowheads="1"/>
          </p:cNvPicPr>
          <p:nvPr/>
        </p:nvPicPr>
        <p:blipFill>
          <a:blip r:embed="rId3"/>
          <a:srcRect/>
          <a:stretch>
            <a:fillRect/>
          </a:stretch>
        </p:blipFill>
        <p:spPr bwMode="auto">
          <a:xfrm>
            <a:off x="0" y="0"/>
            <a:ext cx="7010400" cy="2286000"/>
          </a:xfrm>
          <a:prstGeom prst="rect">
            <a:avLst/>
          </a:prstGeom>
          <a:noFill/>
        </p:spPr>
      </p:pic>
      <p:sp>
        <p:nvSpPr>
          <p:cNvPr id="14338" name="AutoShape 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2" name="AutoShape 2" descr="data:image/png;base64,iVBORw0KGgoAAAANSUhEUgAAAL0AAAELCAMAAAC77XfeAAAAflBMVEX///8AAAD29vb7+/vp6ent7e1tbW2VlZXx8fHFxcXOzs5KSkq1tbX4+PjZ2dn8/Pyjo6NfX19qamp8fHyQkJBzc3NPT0/Ly8uhoaGDg4MoKCi7u7vd3d3j4+M0NDSKioqtra0fHx8WFhZAQEAxMTFZWVlDQ0MPDw8lJSUTExOC0umiAAAI8ElEQVR4nO2d6XbiOhCEbUISICxZSZhsJhsz7/+Cd2ytFkhqWR6qucffrwwnmVSM1Gp1l0RRDAwMDAwMDAwMDAwMDAwMDAwM/F9YjEYrtIZuzN5/ypr1M1pJMqP70nCFVpPIU9niEq0nhdVVW3z5hVaUwOiXI77coSXReXa1l+UvtCYaL5u9517zjdZFYflzSPqJzNo7j/ayfERLi7P2ii8XaG1RKr/4T7S2OL/96jdobVHGfvFlhRYXZRpQz3/SXgfUL9HiolwG1I/R4qKctvqngPoXtLgo85OetbOA+ie0uCivAfUnkGIG1JcjtLgoBxN7yT1aXJTvk374oYBf3qDVxXgMqS+v/37HiPM7EFRfPswfmj+BK8Gho98Atmxi6qdohUFWs6fADqss0fri+AsLJ1EX8a5aP2hlFKzJ+/vC+lPYh/wGK1WeFcWLGkkPaF002uqLYim+5r9DabBGzoX1Av8cv+HCmqibVVEsZIWwQgsj0Q40V6asfArTdukLmCchP5Tms85zag60fSwmaHlhQtXMknfQn8wuwuLZRv3HqPCGN7TOg7yTtJc8F634tkrDryIb3pC3YdfDGiWI57dHuUlSz6yTEl6g9vlAC7Y5SxRflrdoyRaBbbiPCq1ZE6rbe2Gz5Lo2KD8f5sstWrWEHurXxcT8pRdo3YJg7axF7Wt80P+ao4XXhDqFDq/195spfo6W/pedkHJHWLDED+inzyBjmKth8BIVv5Y/cqtewGcMQkdVFIuoep0aawvVK053w7V+iHH1RuunfAW8UxE5QrPuR9VbjsyFCvzYEsOdeYKrmHp7lGsbFdJsJ5wJssgR6jW3B05hPA13CNkCkeAo+8eDX3iN03lQRipc0G8mn17xAwXAGndplTP3/ciaNeLdN/3j24D2snSPb7zJ14+r2XDTevSRza1ryNTv1FElG0Z7AyJk7XLLIGrF+n1MyRZiM2u3jwM7RLf0raudqNqUKJ61TvP4MzW3irAFDxw5SVvPzjt0XGOXPg4ES/I3+0PCawJ3drF6J7wuUEz333qfencXqLI0ZKIgBNjBxFeKdTxF2rCMrKkJrXbQ8Zx9cOLKRL1eHVHsHgtX2rnn0Ts/p9Zk8ImCJsRYjShP88QxM6pVFt793LZE+KoLTsCRCQ4u3CjqsKMrA97DA+2fkfVmBgWFom7inzVfTX3HxFz12+a1Lw4nmOok+e+udhmsIrc2VeLRf/DwZTZ1yW1IuxNbxKjnUEYrwp57jTVtl+4LWL4I6j/MIG8cGHxMmaQirA4wTbWcU7v5Mya9Rgb3ZvvCqWdVjHYU+V/1PD2vpyxqK+gjaj5u2FQirLLr8yc0IBiao3y55QE4JAgOCRYLhsYusjVnh243HCJWPZZcVWihB6FI/57zSMz2CJ3IltwyHO+SeLewrNAa/UQcmDWMXZiExYqVnahNqPCt4OXlsqGEe763QUTabQ1/0CK9kBy8bIdO4OYWA9vTwZStLd+bl/5Q1PPblUhI4ssKLdMDTT3TOwmi5hDJGVroQSZx4Q08L+MgJMgNMD9FEKqRl+dNgRFni4FJ4bgN2XzP8orPwC1pbVhuUe7jugUstyhhS5QNx2ThIy5bwsL13Ya6WJVsLPc2Ked90Fr3CV7548CujJkwcBgW78n14xq4scIh8aAYWq4DrWelmaH1tkg9KMarskDsO2hYVRboSYKCUbJAKQE6VGjNinP6+UIDk3vwx4nRRoFvAS2rDan6dwj0cpvQGT8AfG9Oqhl7QZfCVyLK/9ynpJcaeK5z9ilVvEW1HgCfJl8IER2Ow7O48u2xybdot7a44A+mClLTHAmP3Tm5BujCItXskioI3vBTN3RjfIwKLT7lwh8X4MFUw+J1Oe0SNRn1sDokDvhEU0OwiDh7ME4VwVjcvHleOQYkLstVQ6iI/D0X7vWWfFZtCG/kvKrMALcnN6sL3w676r6r1txs9UUZzVr7RPbVfDp9vr68nC/3PgXQfvg8Eh2JVhX0SC9NwZZRvLeOP0QOlJgjNpxatzqcx75RP31OMVMN6ejRQWMnOYYsIqpjG7ct6sSO0bxVAb+KfqduVnC5cKwwVl6CEeGd38NXTU9CZ8TcEfTvZRFRSQylTKYfPosNSo2K45Qobh4+l9OGKkcmNUbMisukj7JMePZWjxReThYo9bRjs2Yzz6Kso8c9rbhtXU3GIt1RMYc4D02zjsUmSznTiLY56zQ3h4mrGnDU9dOo53CgQ/VQqEeurT4vA3Nyagyx7FTVP5RFQ1stqE5jq+uILy/o02Lk1GXLaN7eJau3DFXwPaLu/5AjiBUz0emCKefQHfZW8RA8dMypcvoosBoXYOOCUVKRf8aqC4LvMDJN2wSDvXUn317N8KiYAJLg+LPmLXaPZQrgKQmvsThgcx1ztDklaTHZAjZm6rZIml3RuASg1Xyd5qQ108zDh56m0dEv8U6i9CX6X6D3qYlH8fSIww78ruNXNy2gd3Rsu0zawor50IgvjS7phUm14ELrOnKbml7TVvMdau+Vu5MOqa5quvSvic5TdwlSPdJhOu/+9suoWfUrKInnjDVHlIKQFcFlxvObwNercU7QvkSvV5OsmffRIcnolUZ911p8s6lHVnXy3vx64iJNI9ss9WPwevWWN/Hq8j/wpth1nvq6GAesSTXqM57eBlqTWmcm6WNoxP/VPVMQXCE9I03E3GX8B9fAmDnpujvRLDNWu1zk/jTjINUEuNzK3UnG0DkDLljK0JhR0StxIV8VNjJGLm53O+lLPSRoLvtSD7npeZ6vXrYdEama7vx0n7Wy9Y+4k0yFnIw3fpYdczsjP7/2PsOsoo4NAYaO+MVZS6VqRBw/5MuAmfPpK9rYfvxT2689RDv94Qs9aaIjwn1eLU+HraNbLkQVM6+BcKY8I0dfbqv8SVsUC9nBOPoJRNF7yP4Eljlm4IvfWmX/P+LpH7mgKds++RdCTXqY/anIo8F9XL8ofD5Hdets3srd7mfTh1FiBlpue2KLWbB6QvQ/Wd6/SmCMCfl98dDLygFj9jhjcZhjYGBgYGCgT/4DHpZV4M266SQ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data:image/png;base64,iVBORw0KGgoAAAANSUhEUgAAAL0AAAELCAMAAAC77XfeAAAAflBMVEX///8AAAD29vb7+/vp6ent7e1tbW2VlZXx8fHFxcXOzs5KSkq1tbX4+PjZ2dn8/Pyjo6NfX19qamp8fHyQkJBzc3NPT0/Ly8uhoaGDg4MoKCi7u7vd3d3j4+M0NDSKioqtra0fHx8WFhZAQEAxMTFZWVlDQ0MPDw8lJSUTExOC0umiAAAI8ElEQVR4nO2d6XbiOhCEbUISICxZSZhsJhsz7/+Cd2ytFkhqWR6qucffrwwnmVSM1Gp1l0RRDAwMDAwMDAwMDAwMDAwMDAwM/F9YjEYrtIZuzN5/ypr1M1pJMqP70nCFVpPIU9niEq0nhdVVW3z5hVaUwOiXI77coSXReXa1l+UvtCYaL5u9517zjdZFYflzSPqJzNo7j/ayfERLi7P2ii8XaG1RKr/4T7S2OL/96jdobVHGfvFlhRYXZRpQz3/SXgfUL9HiolwG1I/R4qKctvqngPoXtLgo85OetbOA+ie0uCivAfUnkGIG1JcjtLgoBxN7yT1aXJTvk374oYBf3qDVxXgMqS+v/37HiPM7EFRfPswfmj+BK8Gho98Atmxi6qdohUFWs6fADqss0fri+AsLJ1EX8a5aP2hlFKzJ+/vC+lPYh/wGK1WeFcWLGkkPaF002uqLYim+5r9DabBGzoX1Av8cv+HCmqibVVEsZIWwQgsj0Q40V6asfArTdukLmCchP5Tms85zag60fSwmaHlhQtXMknfQn8wuwuLZRv3HqPCGN7TOg7yTtJc8F634tkrDryIb3pC3YdfDGiWI57dHuUlSz6yTEl6g9vlAC7Y5SxRflrdoyRaBbbiPCq1ZE6rbe2Gz5Lo2KD8f5sstWrWEHurXxcT8pRdo3YJg7axF7Wt80P+ao4XXhDqFDq/195spfo6W/pedkHJHWLDED+inzyBjmKth8BIVv5Y/cqtewGcMQkdVFIuoep0aawvVK053w7V+iHH1RuunfAW8UxE5QrPuR9VbjsyFCvzYEsOdeYKrmHp7lGsbFdJsJ5wJssgR6jW3B05hPA13CNkCkeAo+8eDX3iN03lQRipc0G8mn17xAwXAGndplTP3/ciaNeLdN/3j24D2snSPb7zJ14+r2XDTevSRza1ryNTv1FElG0Z7AyJk7XLLIGrF+n1MyRZiM2u3jwM7RLf0raudqNqUKJ61TvP4MzW3irAFDxw5SVvPzjt0XGOXPg4ES/I3+0PCawJ3drF6J7wuUEz333qfencXqLI0ZKIgBNjBxFeKdTxF2rCMrKkJrXbQ8Zx9cOLKRL1eHVHsHgtX2rnn0Ts/p9Zk8ImCJsRYjShP88QxM6pVFt793LZE+KoLTsCRCQ4u3CjqsKMrA97DA+2fkfVmBgWFom7inzVfTX3HxFz12+a1Lw4nmOok+e+udhmsIrc2VeLRf/DwZTZ1yW1IuxNbxKjnUEYrwp57jTVtl+4LWL4I6j/MIG8cGHxMmaQirA4wTbWcU7v5Mya9Rgb3ZvvCqWdVjHYU+V/1PD2vpyxqK+gjaj5u2FQirLLr8yc0IBiao3y55QE4JAgOCRYLhsYusjVnh243HCJWPZZcVWihB6FI/57zSMz2CJ3IltwyHO+SeLewrNAa/UQcmDWMXZiExYqVnahNqPCt4OXlsqGEe763QUTabQ1/0CK9kBy8bIdO4OYWA9vTwZStLd+bl/5Q1PPblUhI4ssKLdMDTT3TOwmi5hDJGVroQSZx4Q08L+MgJMgNMD9FEKqRl+dNgRFni4FJ4bgN2XzP8orPwC1pbVhuUe7jugUstyhhS5QNx2ThIy5bwsL13Ya6WJVsLPc2Ked90Fr3CV7548CujJkwcBgW78n14xq4scIh8aAYWq4DrWelmaH1tkg9KMarskDsO2hYVRboSYKCUbJAKQE6VGjNinP6+UIDk3vwx4nRRoFvAS2rDan6dwj0cpvQGT8AfG9Oqhl7QZfCVyLK/9ynpJcaeK5z9ilVvEW1HgCfJl8IER2Ow7O48u2xybdot7a44A+mClLTHAmP3Tm5BujCItXskioI3vBTN3RjfIwKLT7lwh8X4MFUw+J1Oe0SNRn1sDokDvhEU0OwiDh7ME4VwVjcvHleOQYkLstVQ6iI/D0X7vWWfFZtCG/kvKrMALcnN6sL3w676r6r1txs9UUZzVr7RPbVfDp9vr68nC/3PgXQfvg8Eh2JVhX0SC9NwZZRvLeOP0QOlJgjNpxatzqcx75RP31OMVMN6ejRQWMnOYYsIqpjG7ct6sSO0bxVAb+KfqduVnC5cKwwVl6CEeGd38NXTU9CZ8TcEfTvZRFRSQylTKYfPosNSo2K45Qobh4+l9OGKkcmNUbMisukj7JMePZWjxReThYo9bRjs2Yzz6Kso8c9rbhtXU3GIt1RMYc4D02zjsUmSznTiLY56zQ3h4mrGnDU9dOo53CgQ/VQqEeurT4vA3Nyagyx7FTVP5RFQ1stqE5jq+uILy/o02Lk1GXLaN7eJau3DFXwPaLu/5AjiBUz0emCKefQHfZW8RA8dMypcvoosBoXYOOCUVKRf8aqC4LvMDJN2wSDvXUn317N8KiYAJLg+LPmLXaPZQrgKQmvsThgcx1ztDklaTHZAjZm6rZIml3RuASg1Xyd5qQ108zDh56m0dEv8U6i9CX6X6D3qYlH8fSIww78ruNXNy2gd3Rsu0zawor50IgvjS7phUm14ELrOnKbml7TVvMdau+Vu5MOqa5quvSvic5TdwlSPdJhOu/+9suoWfUrKInnjDVHlIKQFcFlxvObwNercU7QvkSvV5OsmffRIcnolUZ911p8s6lHVnXy3vx64iJNI9ss9WPwevWWN/Hq8j/wpth1nvq6GAesSTXqM57eBlqTWmcm6WNoxP/VPVMQXCE9I03E3GX8B9fAmDnpujvRLDNWu1zk/jTjINUEuNzK3UnG0DkDLljK0JhR0StxIV8VNjJGLm53O+lLPSRoLvtSD7npeZ6vXrYdEama7vx0n7Wy9Y+4k0yFnIw3fpYdczsjP7/2PsOsoo4NAYaO+MVZS6VqRBw/5MuAmfPpK9rYfvxT2689RDv94Qs9aaIjwn1eLU+HraNbLkQVM6+BcKY8I0dfbqv8SVsUC9nBOPoJRNF7yP4Eljlm4IvfWmX/P+LpH7mgKds++RdCTXqY/anIo8F9XL8ofD5Hdets3srd7mfTh1FiBlpue2KLWbB6QvQ/Wd6/SmCMCfl98dDLygFj9jhjcZhjYGBgYGCgT/4DHpZV4M266SQ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6" name="AutoShape 2"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1600200" y="3316069"/>
            <a:ext cx="3352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dirty="0" smtClean="0"/>
              <a:t>John 3:16</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rot="1687104">
            <a:off x="1343936" y="3073611"/>
            <a:ext cx="65532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dirty="0" smtClean="0"/>
              <a:t>We can love differently by imitating how God love us.</a:t>
            </a:r>
            <a:endParaRPr lang="en-US" sz="3600" dirty="0"/>
          </a:p>
        </p:txBody>
      </p:sp>
      <p:pic>
        <p:nvPicPr>
          <p:cNvPr id="40962" name="Picture 2" descr="http://storiesof.us/bcmedia/01%20BC%20Logos/sermon%20series/lent10/lent10%20cross.png"/>
          <p:cNvPicPr>
            <a:picLocks noChangeAspect="1" noChangeArrowheads="1"/>
          </p:cNvPicPr>
          <p:nvPr/>
        </p:nvPicPr>
        <p:blipFill>
          <a:blip r:embed="rId2" cstate="print">
            <a:duotone>
              <a:prstClr val="black"/>
              <a:srgbClr val="FF0000">
                <a:tint val="45000"/>
                <a:satMod val="400000"/>
              </a:srgbClr>
            </a:duotone>
          </a:blip>
          <a:srcRect/>
          <a:stretch>
            <a:fillRect/>
          </a:stretch>
        </p:blipFill>
        <p:spPr bwMode="auto">
          <a:xfrm flipH="1">
            <a:off x="1828800" y="3505200"/>
            <a:ext cx="3048000" cy="2362201"/>
          </a:xfrm>
          <a:prstGeom prst="rect">
            <a:avLst/>
          </a:prstGeom>
          <a:noFill/>
        </p:spPr>
      </p:pic>
      <p:sp>
        <p:nvSpPr>
          <p:cNvPr id="2" name="Title 1"/>
          <p:cNvSpPr>
            <a:spLocks noGrp="1"/>
          </p:cNvSpPr>
          <p:nvPr>
            <p:ph type="title"/>
          </p:nvPr>
        </p:nvSpPr>
        <p:spPr>
          <a:xfrm>
            <a:off x="0" y="533400"/>
            <a:ext cx="7924800" cy="1143000"/>
          </a:xfrm>
        </p:spPr>
        <p:style>
          <a:lnRef idx="2">
            <a:schemeClr val="accent2"/>
          </a:lnRef>
          <a:fillRef idx="1">
            <a:schemeClr val="lt1"/>
          </a:fillRef>
          <a:effectRef idx="0">
            <a:schemeClr val="accent2"/>
          </a:effectRef>
          <a:fontRef idx="minor">
            <a:schemeClr val="dk1"/>
          </a:fontRef>
        </p:style>
        <p:txBody>
          <a:bodyPr>
            <a:normAutofit/>
          </a:bodyPr>
          <a:lstStyle/>
          <a:p>
            <a:r>
              <a:rPr lang="en-US" sz="5400" b="1" dirty="0" smtClean="0"/>
              <a:t>Conclusion</a:t>
            </a:r>
            <a:endParaRPr lang="en-US" sz="5400" b="1" dirty="0"/>
          </a:p>
        </p:txBody>
      </p:sp>
      <p:pic>
        <p:nvPicPr>
          <p:cNvPr id="4" name="Picture 4" descr="http://pngimg.com/upload/blood_PNG6074.png"/>
          <p:cNvPicPr>
            <a:picLocks noChangeAspect="1" noChangeArrowheads="1"/>
          </p:cNvPicPr>
          <p:nvPr/>
        </p:nvPicPr>
        <p:blipFill>
          <a:blip r:embed="rId3"/>
          <a:srcRect/>
          <a:stretch>
            <a:fillRect/>
          </a:stretch>
        </p:blipFill>
        <p:spPr bwMode="auto">
          <a:xfrm>
            <a:off x="0" y="0"/>
            <a:ext cx="7010400" cy="2286000"/>
          </a:xfrm>
          <a:prstGeom prst="rect">
            <a:avLst/>
          </a:prstGeom>
          <a:noFill/>
        </p:spPr>
      </p:pic>
      <p:sp>
        <p:nvSpPr>
          <p:cNvPr id="14338" name="AutoShape 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2" name="AutoShape 2" descr="data:image/png;base64,iVBORw0KGgoAAAANSUhEUgAAAL0AAAELCAMAAAC77XfeAAAAflBMVEX///8AAAD29vb7+/vp6ent7e1tbW2VlZXx8fHFxcXOzs5KSkq1tbX4+PjZ2dn8/Pyjo6NfX19qamp8fHyQkJBzc3NPT0/Ly8uhoaGDg4MoKCi7u7vd3d3j4+M0NDSKioqtra0fHx8WFhZAQEAxMTFZWVlDQ0MPDw8lJSUTExOC0umiAAAI8ElEQVR4nO2d6XbiOhCEbUISICxZSZhsJhsz7/+Cd2ytFkhqWR6qucffrwwnmVSM1Gp1l0RRDAwMDAwMDAwMDAwMDAwMDAwM/F9YjEYrtIZuzN5/ypr1M1pJMqP70nCFVpPIU9niEq0nhdVVW3z5hVaUwOiXI77coSXReXa1l+UvtCYaL5u9517zjdZFYflzSPqJzNo7j/ayfERLi7P2ii8XaG1RKr/4T7S2OL/96jdobVHGfvFlhRYXZRpQz3/SXgfUL9HiolwG1I/R4qKctvqngPoXtLgo85OetbOA+ie0uCivAfUnkGIG1JcjtLgoBxN7yT1aXJTvk374oYBf3qDVxXgMqS+v/37HiPM7EFRfPswfmj+BK8Gho98Atmxi6qdohUFWs6fADqss0fri+AsLJ1EX8a5aP2hlFKzJ+/vC+lPYh/wGK1WeFcWLGkkPaF002uqLYim+5r9DabBGzoX1Av8cv+HCmqibVVEsZIWwQgsj0Q40V6asfArTdukLmCchP5Tms85zag60fSwmaHlhQtXMknfQn8wuwuLZRv3HqPCGN7TOg7yTtJc8F634tkrDryIb3pC3YdfDGiWI57dHuUlSz6yTEl6g9vlAC7Y5SxRflrdoyRaBbbiPCq1ZE6rbe2Gz5Lo2KD8f5sstWrWEHurXxcT8pRdo3YJg7axF7Wt80P+ao4XXhDqFDq/195spfo6W/pedkHJHWLDED+inzyBjmKth8BIVv5Y/cqtewGcMQkdVFIuoep0aawvVK053w7V+iHH1RuunfAW8UxE5QrPuR9VbjsyFCvzYEsOdeYKrmHp7lGsbFdJsJ5wJssgR6jW3B05hPA13CNkCkeAo+8eDX3iN03lQRipc0G8mn17xAwXAGndplTP3/ciaNeLdN/3j24D2snSPb7zJ14+r2XDTevSRza1ryNTv1FElG0Z7AyJk7XLLIGrF+n1MyRZiM2u3jwM7RLf0raudqNqUKJ61TvP4MzW3irAFDxw5SVvPzjt0XGOXPg4ES/I3+0PCawJ3drF6J7wuUEz333qfencXqLI0ZKIgBNjBxFeKdTxF2rCMrKkJrXbQ8Zx9cOLKRL1eHVHsHgtX2rnn0Ts/p9Zk8ImCJsRYjShP88QxM6pVFt793LZE+KoLTsCRCQ4u3CjqsKMrA97DA+2fkfVmBgWFom7inzVfTX3HxFz12+a1Lw4nmOok+e+udhmsIrc2VeLRf/DwZTZ1yW1IuxNbxKjnUEYrwp57jTVtl+4LWL4I6j/MIG8cGHxMmaQirA4wTbWcU7v5Mya9Rgb3ZvvCqWdVjHYU+V/1PD2vpyxqK+gjaj5u2FQirLLr8yc0IBiao3y55QE4JAgOCRYLhsYusjVnh243HCJWPZZcVWihB6FI/57zSMz2CJ3IltwyHO+SeLewrNAa/UQcmDWMXZiExYqVnahNqPCt4OXlsqGEe763QUTabQ1/0CK9kBy8bIdO4OYWA9vTwZStLd+bl/5Q1PPblUhI4ssKLdMDTT3TOwmi5hDJGVroQSZx4Q08L+MgJMgNMD9FEKqRl+dNgRFni4FJ4bgN2XzP8orPwC1pbVhuUe7jugUstyhhS5QNx2ThIy5bwsL13Ya6WJVsLPc2Ked90Fr3CV7548CujJkwcBgW78n14xq4scIh8aAYWq4DrWelmaH1tkg9KMarskDsO2hYVRboSYKCUbJAKQE6VGjNinP6+UIDk3vwx4nRRoFvAS2rDan6dwj0cpvQGT8AfG9Oqhl7QZfCVyLK/9ynpJcaeK5z9ilVvEW1HgCfJl8IER2Ow7O48u2xybdot7a44A+mClLTHAmP3Tm5BujCItXskioI3vBTN3RjfIwKLT7lwh8X4MFUw+J1Oe0SNRn1sDokDvhEU0OwiDh7ME4VwVjcvHleOQYkLstVQ6iI/D0X7vWWfFZtCG/kvKrMALcnN6sL3w676r6r1txs9UUZzVr7RPbVfDp9vr68nC/3PgXQfvg8Eh2JVhX0SC9NwZZRvLeOP0QOlJgjNpxatzqcx75RP31OMVMN6ejRQWMnOYYsIqpjG7ct6sSO0bxVAb+KfqduVnC5cKwwVl6CEeGd38NXTU9CZ8TcEfTvZRFRSQylTKYfPosNSo2K45Qobh4+l9OGKkcmNUbMisukj7JMePZWjxReThYo9bRjs2Yzz6Kso8c9rbhtXU3GIt1RMYc4D02zjsUmSznTiLY56zQ3h4mrGnDU9dOo53CgQ/VQqEeurT4vA3Nyagyx7FTVP5RFQ1stqE5jq+uILy/o02Lk1GXLaN7eJau3DFXwPaLu/5AjiBUz0emCKefQHfZW8RA8dMypcvoosBoXYOOCUVKRf8aqC4LvMDJN2wSDvXUn317N8KiYAJLg+LPmLXaPZQrgKQmvsThgcx1ztDklaTHZAjZm6rZIml3RuASg1Xyd5qQ108zDh56m0dEv8U6i9CX6X6D3qYlH8fSIww78ruNXNy2gd3Rsu0zawor50IgvjS7phUm14ELrOnKbml7TVvMdau+Vu5MOqa5quvSvic5TdwlSPdJhOu/+9suoWfUrKInnjDVHlIKQFcFlxvObwNercU7QvkSvV5OsmffRIcnolUZ911p8s6lHVnXy3vx64iJNI9ss9WPwevWWN/Hq8j/wpth1nvq6GAesSTXqM57eBlqTWmcm6WNoxP/VPVMQXCE9I03E3GX8B9fAmDnpujvRLDNWu1zk/jTjINUEuNzK3UnG0DkDLljK0JhR0StxIV8VNjJGLm53O+lLPSRoLvtSD7npeZ6vXrYdEama7vx0n7Wy9Y+4k0yFnIw3fpYdczsjP7/2PsOsoo4NAYaO+MVZS6VqRBw/5MuAmfPpK9rYfvxT2689RDv94Qs9aaIjwn1eLU+HraNbLkQVM6+BcKY8I0dfbqv8SVsUC9nBOPoJRNF7yP4Eljlm4IvfWmX/P+LpH7mgKds++RdCTXqY/anIo8F9XL8ofD5Hdets3srd7mfTh1FiBlpue2KLWbB6QvQ/Wd6/SmCMCfl98dDLygFj9jhjcZhjYGBgYGCgT/4DHpZV4M266SQ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data:image/png;base64,iVBORw0KGgoAAAANSUhEUgAAAL0AAAELCAMAAAC77XfeAAAAflBMVEX///8AAAD29vb7+/vp6ent7e1tbW2VlZXx8fHFxcXOzs5KSkq1tbX4+PjZ2dn8/Pyjo6NfX19qamp8fHyQkJBzc3NPT0/Ly8uhoaGDg4MoKCi7u7vd3d3j4+M0NDSKioqtra0fHx8WFhZAQEAxMTFZWVlDQ0MPDw8lJSUTExOC0umiAAAI8ElEQVR4nO2d6XbiOhCEbUISICxZSZhsJhsz7/+Cd2ytFkhqWR6qucffrwwnmVSM1Gp1l0RRDAwMDAwMDAwMDAwMDAwMDAwM/F9YjEYrtIZuzN5/ypr1M1pJMqP70nCFVpPIU9niEq0nhdVVW3z5hVaUwOiXI77coSXReXa1l+UvtCYaL5u9517zjdZFYflzSPqJzNo7j/ayfERLi7P2ii8XaG1RKr/4T7S2OL/96jdobVHGfvFlhRYXZRpQz3/SXgfUL9HiolwG1I/R4qKctvqngPoXtLgo85OetbOA+ie0uCivAfUnkGIG1JcjtLgoBxN7yT1aXJTvk374oYBf3qDVxXgMqS+v/37HiPM7EFRfPswfmj+BK8Gho98Atmxi6qdohUFWs6fADqss0fri+AsLJ1EX8a5aP2hlFKzJ+/vC+lPYh/wGK1WeFcWLGkkPaF002uqLYim+5r9DabBGzoX1Av8cv+HCmqibVVEsZIWwQgsj0Q40V6asfArTdukLmCchP5Tms85zag60fSwmaHlhQtXMknfQn8wuwuLZRv3HqPCGN7TOg7yTtJc8F634tkrDryIb3pC3YdfDGiWI57dHuUlSz6yTEl6g9vlAC7Y5SxRflrdoyRaBbbiPCq1ZE6rbe2Gz5Lo2KD8f5sstWrWEHurXxcT8pRdo3YJg7axF7Wt80P+ao4XXhDqFDq/195spfo6W/pedkHJHWLDED+inzyBjmKth8BIVv5Y/cqtewGcMQkdVFIuoep0aawvVK053w7V+iHH1RuunfAW8UxE5QrPuR9VbjsyFCvzYEsOdeYKrmHp7lGsbFdJsJ5wJssgR6jW3B05hPA13CNkCkeAo+8eDX3iN03lQRipc0G8mn17xAwXAGndplTP3/ciaNeLdN/3j24D2snSPb7zJ14+r2XDTevSRza1ryNTv1FElG0Z7AyJk7XLLIGrF+n1MyRZiM2u3jwM7RLf0raudqNqUKJ61TvP4MzW3irAFDxw5SVvPzjt0XGOXPg4ES/I3+0PCawJ3drF6J7wuUEz333qfencXqLI0ZKIgBNjBxFeKdTxF2rCMrKkJrXbQ8Zx9cOLKRL1eHVHsHgtX2rnn0Ts/p9Zk8ImCJsRYjShP88QxM6pVFt793LZE+KoLTsCRCQ4u3CjqsKMrA97DA+2fkfVmBgWFom7inzVfTX3HxFz12+a1Lw4nmOok+e+udhmsIrc2VeLRf/DwZTZ1yW1IuxNbxKjnUEYrwp57jTVtl+4LWL4I6j/MIG8cGHxMmaQirA4wTbWcU7v5Mya9Rgb3ZvvCqWdVjHYU+V/1PD2vpyxqK+gjaj5u2FQirLLr8yc0IBiao3y55QE4JAgOCRYLhsYusjVnh243HCJWPZZcVWihB6FI/57zSMz2CJ3IltwyHO+SeLewrNAa/UQcmDWMXZiExYqVnahNqPCt4OXlsqGEe763QUTabQ1/0CK9kBy8bIdO4OYWA9vTwZStLd+bl/5Q1PPblUhI4ssKLdMDTT3TOwmi5hDJGVroQSZx4Q08L+MgJMgNMD9FEKqRl+dNgRFni4FJ4bgN2XzP8orPwC1pbVhuUe7jugUstyhhS5QNx2ThIy5bwsL13Ya6WJVsLPc2Ked90Fr3CV7548CujJkwcBgW78n14xq4scIh8aAYWq4DrWelmaH1tkg9KMarskDsO2hYVRboSYKCUbJAKQE6VGjNinP6+UIDk3vwx4nRRoFvAS2rDan6dwj0cpvQGT8AfG9Oqhl7QZfCVyLK/9ynpJcaeK5z9ilVvEW1HgCfJl8IER2Ow7O48u2xybdot7a44A+mClLTHAmP3Tm5BujCItXskioI3vBTN3RjfIwKLT7lwh8X4MFUw+J1Oe0SNRn1sDokDvhEU0OwiDh7ME4VwVjcvHleOQYkLstVQ6iI/D0X7vWWfFZtCG/kvKrMALcnN6sL3w676r6r1txs9UUZzVr7RPbVfDp9vr68nC/3PgXQfvg8Eh2JVhX0SC9NwZZRvLeOP0QOlJgjNpxatzqcx75RP31OMVMN6ejRQWMnOYYsIqpjG7ct6sSO0bxVAb+KfqduVnC5cKwwVl6CEeGd38NXTU9CZ8TcEfTvZRFRSQylTKYfPosNSo2K45Qobh4+l9OGKkcmNUbMisukj7JMePZWjxReThYo9bRjs2Yzz6Kso8c9rbhtXU3GIt1RMYc4D02zjsUmSznTiLY56zQ3h4mrGnDU9dOo53CgQ/VQqEeurT4vA3Nyagyx7FTVP5RFQ1stqE5jq+uILy/o02Lk1GXLaN7eJau3DFXwPaLu/5AjiBUz0emCKefQHfZW8RA8dMypcvoosBoXYOOCUVKRf8aqC4LvMDJN2wSDvXUn317N8KiYAJLg+LPmLXaPZQrgKQmvsThgcx1ztDklaTHZAjZm6rZIml3RuASg1Xyd5qQ108zDh56m0dEv8U6i9CX6X6D3qYlH8fSIww78ruNXNy2gd3Rsu0zawor50IgvjS7phUm14ELrOnKbml7TVvMdau+Vu5MOqa5quvSvic5TdwlSPdJhOu/+9suoWfUrKInnjDVHlIKQFcFlxvObwNercU7QvkSvV5OsmffRIcnolUZ911p8s6lHVnXy3vx64iJNI9ss9WPwevWWN/Hq8j/wpth1nvq6GAesSTXqM57eBlqTWmcm6WNoxP/VPVMQXCE9I03E3GX8B9fAmDnpujvRLDNWu1zk/jTjINUEuNzK3UnG0DkDLljK0JhR0StxIV8VNjJGLm53O+lLPSRoLvtSD7npeZ6vXrYdEama7vx0n7Wy9Y+4k0yFnIw3fpYdczsjP7/2PsOsoo4NAYaO+MVZS6VqRBw/5MuAmfPpK9rYfvxT2689RDv94Qs9aaIjwn1eLU+HraNbLkQVM6+BcKY8I0dfbqv8SVsUC9nBOPoJRNF7yP4Eljlm4IvfWmX/P+LpH7mgKds++RdCTXqY/anIo8F9XL8ofD5Hdets3srd7mfTh1FiBlpue2KLWbB6QvQ/Wd6/SmCMCfl98dDLygFj9jhjcZhjYGBgYGCgT/4DHpZV4M266SQ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6" name="AutoShape 2"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http://www.clker.com/cliparts/C/Q/Y/X/1/1/purple-clip-ar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5" name="Picture 19" descr="C:\Users\Edwin\Downloads\laf1.jpg"/>
          <p:cNvPicPr>
            <a:picLocks noChangeAspect="1" noChangeArrowheads="1"/>
          </p:cNvPicPr>
          <p:nvPr/>
        </p:nvPicPr>
        <p:blipFill>
          <a:blip r:embed="rId2"/>
          <a:srcRect/>
          <a:stretch>
            <a:fillRect/>
          </a:stretch>
        </p:blipFill>
        <p:spPr bwMode="auto">
          <a:xfrm>
            <a:off x="1295400" y="838200"/>
            <a:ext cx="6629400" cy="43339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a:xfrm>
            <a:off x="0" y="5334000"/>
            <a:ext cx="6477000" cy="1143000"/>
          </a:xfrm>
        </p:spPr>
        <p:style>
          <a:lnRef idx="2">
            <a:schemeClr val="accent2"/>
          </a:lnRef>
          <a:fillRef idx="1">
            <a:schemeClr val="lt1"/>
          </a:fillRef>
          <a:effectRef idx="0">
            <a:schemeClr val="accent2"/>
          </a:effectRef>
          <a:fontRef idx="minor">
            <a:schemeClr val="dk1"/>
          </a:fontRef>
        </p:style>
        <p:txBody>
          <a:bodyPr/>
          <a:lstStyle/>
          <a:p>
            <a:pPr algn="l"/>
            <a:r>
              <a:rPr lang="en-US" dirty="0" smtClean="0"/>
              <a:t>How the world view Love?</a:t>
            </a:r>
            <a:endParaRPr lang="en-US" dirty="0"/>
          </a:p>
        </p:txBody>
      </p:sp>
      <p:pic>
        <p:nvPicPr>
          <p:cNvPr id="4" name="Picture 4" descr="http://pngimg.com/upload/blood_PNG6074.png"/>
          <p:cNvPicPr>
            <a:picLocks noChangeAspect="1" noChangeArrowheads="1"/>
          </p:cNvPicPr>
          <p:nvPr/>
        </p:nvPicPr>
        <p:blipFill>
          <a:blip r:embed="rId3"/>
          <a:srcRect/>
          <a:stretch>
            <a:fillRect/>
          </a:stretch>
        </p:blipFill>
        <p:spPr bwMode="auto">
          <a:xfrm>
            <a:off x="0" y="0"/>
            <a:ext cx="7010400" cy="2286000"/>
          </a:xfrm>
          <a:prstGeom prst="rect">
            <a:avLst/>
          </a:prstGeom>
          <a:noFill/>
        </p:spPr>
      </p:pic>
      <p:sp>
        <p:nvSpPr>
          <p:cNvPr id="14338" name="AutoShape 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4800" y="2090678"/>
            <a:ext cx="8839200" cy="2862322"/>
          </a:xfrm>
          <a:prstGeom prst="rect">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600" dirty="0" smtClean="0"/>
              <a:t>At the end of the series we hope that we will have the </a:t>
            </a:r>
            <a:r>
              <a:rPr lang="en-US" sz="3600" dirty="0" smtClean="0"/>
              <a:t>proper </a:t>
            </a:r>
            <a:r>
              <a:rPr lang="en-US" sz="3600" dirty="0" smtClean="0"/>
              <a:t>mindset </a:t>
            </a:r>
            <a:r>
              <a:rPr lang="en-US" sz="3600" dirty="0" smtClean="0"/>
              <a:t>about</a:t>
            </a:r>
            <a:r>
              <a:rPr lang="en-US" sz="3600" dirty="0" smtClean="0"/>
              <a:t> </a:t>
            </a:r>
            <a:r>
              <a:rPr lang="en-US" sz="3600" dirty="0" smtClean="0"/>
              <a:t>love based on </a:t>
            </a:r>
          </a:p>
          <a:p>
            <a:pPr algn="just"/>
            <a:r>
              <a:rPr lang="en-US" sz="3600" dirty="0" smtClean="0"/>
              <a:t>biblical principles (Not on how the world view love) which will lead to a relationship that will Glorify God.</a:t>
            </a:r>
            <a:endParaRPr lang="en-US" sz="3600" dirty="0"/>
          </a:p>
        </p:txBody>
      </p:sp>
      <p:sp>
        <p:nvSpPr>
          <p:cNvPr id="2" name="Title 1"/>
          <p:cNvSpPr>
            <a:spLocks noGrp="1"/>
          </p:cNvSpPr>
          <p:nvPr>
            <p:ph type="title"/>
          </p:nvPr>
        </p:nvSpPr>
        <p:spPr>
          <a:xfrm>
            <a:off x="304800" y="609600"/>
            <a:ext cx="3048000" cy="1143000"/>
          </a:xfrm>
        </p:spPr>
        <p:style>
          <a:lnRef idx="2">
            <a:schemeClr val="accent2"/>
          </a:lnRef>
          <a:fillRef idx="1">
            <a:schemeClr val="lt1"/>
          </a:fillRef>
          <a:effectRef idx="0">
            <a:schemeClr val="accent2"/>
          </a:effectRef>
          <a:fontRef idx="minor">
            <a:schemeClr val="dk1"/>
          </a:fontRef>
        </p:style>
        <p:txBody>
          <a:bodyPr/>
          <a:lstStyle/>
          <a:p>
            <a:r>
              <a:rPr lang="en-US" b="1" dirty="0" smtClean="0"/>
              <a:t>Series Goal</a:t>
            </a:r>
            <a:endParaRPr lang="en-US" b="1" dirty="0"/>
          </a:p>
        </p:txBody>
      </p:sp>
      <p:pic>
        <p:nvPicPr>
          <p:cNvPr id="4" name="Picture 4" descr="http://pngimg.com/upload/blood_PNG6074.png"/>
          <p:cNvPicPr>
            <a:picLocks noChangeAspect="1" noChangeArrowheads="1"/>
          </p:cNvPicPr>
          <p:nvPr/>
        </p:nvPicPr>
        <p:blipFill>
          <a:blip r:embed="rId2"/>
          <a:srcRect/>
          <a:stretch>
            <a:fillRect/>
          </a:stretch>
        </p:blipFill>
        <p:spPr bwMode="auto">
          <a:xfrm>
            <a:off x="0" y="0"/>
            <a:ext cx="7010400" cy="2286000"/>
          </a:xfrm>
          <a:prstGeom prst="rect">
            <a:avLst/>
          </a:prstGeom>
          <a:noFill/>
        </p:spPr>
      </p:pic>
      <p:sp>
        <p:nvSpPr>
          <p:cNvPr id="14338" name="AutoShape 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newlovewallpapers.com/download/girl-and-boy-love-image-and-wallpaper/girl-and-boy-love-image-and-wallpaper-12.jpg"/>
          <p:cNvPicPr>
            <a:picLocks noChangeAspect="1" noChangeArrowheads="1"/>
          </p:cNvPicPr>
          <p:nvPr/>
        </p:nvPicPr>
        <p:blipFill>
          <a:blip r:embed="rId2"/>
          <a:srcRect/>
          <a:stretch>
            <a:fillRect/>
          </a:stretch>
        </p:blipFill>
        <p:spPr bwMode="auto">
          <a:xfrm>
            <a:off x="1600200" y="990600"/>
            <a:ext cx="5931737" cy="3962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a:xfrm>
            <a:off x="838200" y="5257800"/>
            <a:ext cx="7924800" cy="1143000"/>
          </a:xfrm>
        </p:spPr>
        <p:style>
          <a:lnRef idx="2">
            <a:schemeClr val="accent2"/>
          </a:lnRef>
          <a:fillRef idx="1">
            <a:schemeClr val="lt1"/>
          </a:fillRef>
          <a:effectRef idx="0">
            <a:schemeClr val="accent2"/>
          </a:effectRef>
          <a:fontRef idx="minor">
            <a:schemeClr val="dk1"/>
          </a:fontRef>
        </p:style>
        <p:txBody>
          <a:bodyPr>
            <a:normAutofit/>
          </a:bodyPr>
          <a:lstStyle/>
          <a:p>
            <a:r>
              <a:rPr lang="en-US" sz="3600" b="1" dirty="0" smtClean="0"/>
              <a:t>Why do we have to pursue this series?</a:t>
            </a:r>
            <a:endParaRPr lang="en-US" sz="3600" b="1" dirty="0"/>
          </a:p>
        </p:txBody>
      </p:sp>
      <p:pic>
        <p:nvPicPr>
          <p:cNvPr id="4" name="Picture 4" descr="http://pngimg.com/upload/blood_PNG6074.png"/>
          <p:cNvPicPr>
            <a:picLocks noChangeAspect="1" noChangeArrowheads="1"/>
          </p:cNvPicPr>
          <p:nvPr/>
        </p:nvPicPr>
        <p:blipFill>
          <a:blip r:embed="rId3"/>
          <a:srcRect/>
          <a:stretch>
            <a:fillRect/>
          </a:stretch>
        </p:blipFill>
        <p:spPr bwMode="auto">
          <a:xfrm>
            <a:off x="0" y="0"/>
            <a:ext cx="7010400" cy="2286000"/>
          </a:xfrm>
          <a:prstGeom prst="rect">
            <a:avLst/>
          </a:prstGeom>
          <a:noFill/>
        </p:spPr>
      </p:pic>
      <p:sp>
        <p:nvSpPr>
          <p:cNvPr id="14338" name="AutoShape 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newlovewallpapers.com/download/girl-and-boy-love-image-and-wallpaper/girl-and-boy-love-image-and-wallpaper-12.jpg"/>
          <p:cNvPicPr>
            <a:picLocks noChangeAspect="1" noChangeArrowheads="1"/>
          </p:cNvPicPr>
          <p:nvPr/>
        </p:nvPicPr>
        <p:blipFill>
          <a:blip r:embed="rId2"/>
          <a:srcRect/>
          <a:stretch>
            <a:fillRect/>
          </a:stretch>
        </p:blipFill>
        <p:spPr bwMode="auto">
          <a:xfrm>
            <a:off x="1600200" y="990600"/>
            <a:ext cx="5931737" cy="3962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a:xfrm>
            <a:off x="838200" y="5257800"/>
            <a:ext cx="7924800" cy="11430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600" b="1" dirty="0" smtClean="0"/>
              <a:t>Does your relationship with the opposite sex </a:t>
            </a:r>
            <a:r>
              <a:rPr lang="en-US" sz="3600" b="1" dirty="0" smtClean="0"/>
              <a:t>glorify </a:t>
            </a:r>
            <a:r>
              <a:rPr lang="en-US" sz="3600" b="1" dirty="0" smtClean="0"/>
              <a:t>God?</a:t>
            </a:r>
            <a:endParaRPr lang="en-US" sz="3600" b="1" dirty="0"/>
          </a:p>
        </p:txBody>
      </p:sp>
      <p:pic>
        <p:nvPicPr>
          <p:cNvPr id="4" name="Picture 4" descr="http://pngimg.com/upload/blood_PNG6074.png"/>
          <p:cNvPicPr>
            <a:picLocks noChangeAspect="1" noChangeArrowheads="1"/>
          </p:cNvPicPr>
          <p:nvPr/>
        </p:nvPicPr>
        <p:blipFill>
          <a:blip r:embed="rId3"/>
          <a:srcRect/>
          <a:stretch>
            <a:fillRect/>
          </a:stretch>
        </p:blipFill>
        <p:spPr bwMode="auto">
          <a:xfrm>
            <a:off x="0" y="0"/>
            <a:ext cx="7010400" cy="2286000"/>
          </a:xfrm>
          <a:prstGeom prst="rect">
            <a:avLst/>
          </a:prstGeom>
          <a:noFill/>
        </p:spPr>
      </p:pic>
      <p:sp>
        <p:nvSpPr>
          <p:cNvPr id="14338" name="AutoShape 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1millionlovemessages.com/wp-content/uploads/2013/09/Love-Message-2596-1.jpg"/>
          <p:cNvPicPr>
            <a:picLocks noChangeAspect="1" noChangeArrowheads="1"/>
          </p:cNvPicPr>
          <p:nvPr/>
        </p:nvPicPr>
        <p:blipFill>
          <a:blip r:embed="rId2"/>
          <a:srcRect/>
          <a:stretch>
            <a:fillRect/>
          </a:stretch>
        </p:blipFill>
        <p:spPr bwMode="auto">
          <a:xfrm>
            <a:off x="1389992" y="990600"/>
            <a:ext cx="6458608" cy="39147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a:xfrm>
            <a:off x="838200" y="5257800"/>
            <a:ext cx="7924800" cy="11430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600" b="1" dirty="0" smtClean="0"/>
              <a:t>Does your relationship with the opposite </a:t>
            </a:r>
            <a:r>
              <a:rPr lang="en-US" sz="3600" b="1" smtClean="0"/>
              <a:t>sex </a:t>
            </a:r>
            <a:r>
              <a:rPr lang="en-US" sz="3600" b="1" smtClean="0"/>
              <a:t>glorify </a:t>
            </a:r>
            <a:r>
              <a:rPr lang="en-US" sz="3600" b="1" dirty="0" smtClean="0"/>
              <a:t>God?</a:t>
            </a:r>
            <a:endParaRPr lang="en-US" sz="3600" b="1" dirty="0"/>
          </a:p>
        </p:txBody>
      </p:sp>
      <p:pic>
        <p:nvPicPr>
          <p:cNvPr id="4" name="Picture 4" descr="http://pngimg.com/upload/blood_PNG6074.png"/>
          <p:cNvPicPr>
            <a:picLocks noChangeAspect="1" noChangeArrowheads="1"/>
          </p:cNvPicPr>
          <p:nvPr/>
        </p:nvPicPr>
        <p:blipFill>
          <a:blip r:embed="rId3"/>
          <a:srcRect/>
          <a:stretch>
            <a:fillRect/>
          </a:stretch>
        </p:blipFill>
        <p:spPr bwMode="auto">
          <a:xfrm>
            <a:off x="0" y="0"/>
            <a:ext cx="7010400" cy="2286000"/>
          </a:xfrm>
          <a:prstGeom prst="rect">
            <a:avLst/>
          </a:prstGeom>
          <a:noFill/>
        </p:spPr>
      </p:pic>
      <p:sp>
        <p:nvSpPr>
          <p:cNvPr id="14338" name="AutoShape 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b21d27e0a6cdff36ac3d-f6369f8d99b71d371b37e2bc9ed9c41d.r61.cf2.rackcdn.com/product-mediumsquare-272208-73312-1386405897-6785fd0cab848676df4dacc3f90faf61.jpg"/>
          <p:cNvPicPr>
            <a:picLocks noChangeAspect="1" noChangeArrowheads="1"/>
          </p:cNvPicPr>
          <p:nvPr/>
        </p:nvPicPr>
        <p:blipFill>
          <a:blip r:embed="rId2"/>
          <a:srcRect/>
          <a:stretch>
            <a:fillRect/>
          </a:stretch>
        </p:blipFill>
        <p:spPr bwMode="auto">
          <a:xfrm>
            <a:off x="1371600" y="990600"/>
            <a:ext cx="6457950" cy="38671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a:xfrm>
            <a:off x="838200" y="5257800"/>
            <a:ext cx="7924800" cy="11430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600" b="1" dirty="0" smtClean="0"/>
              <a:t>Have you ever had a sudden trouble in </a:t>
            </a:r>
            <a:br>
              <a:rPr lang="en-US" sz="3600" b="1" dirty="0" smtClean="0"/>
            </a:br>
            <a:r>
              <a:rPr lang="en-US" sz="3600" b="1" dirty="0" smtClean="0"/>
              <a:t>your life?</a:t>
            </a:r>
            <a:endParaRPr lang="en-US" sz="3600" b="1" dirty="0"/>
          </a:p>
        </p:txBody>
      </p:sp>
      <p:pic>
        <p:nvPicPr>
          <p:cNvPr id="4" name="Picture 4" descr="http://pngimg.com/upload/blood_PNG6074.png"/>
          <p:cNvPicPr>
            <a:picLocks noChangeAspect="1" noChangeArrowheads="1"/>
          </p:cNvPicPr>
          <p:nvPr/>
        </p:nvPicPr>
        <p:blipFill>
          <a:blip r:embed="rId3"/>
          <a:srcRect/>
          <a:stretch>
            <a:fillRect/>
          </a:stretch>
        </p:blipFill>
        <p:spPr bwMode="auto">
          <a:xfrm>
            <a:off x="0" y="0"/>
            <a:ext cx="7010400" cy="2286000"/>
          </a:xfrm>
          <a:prstGeom prst="rect">
            <a:avLst/>
          </a:prstGeom>
          <a:noFill/>
        </p:spPr>
      </p:pic>
      <p:sp>
        <p:nvSpPr>
          <p:cNvPr id="14338" name="AutoShape 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917442"/>
            <a:ext cx="9144000" cy="50167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dirty="0" smtClean="0"/>
              <a:t>Samson went down to </a:t>
            </a:r>
            <a:r>
              <a:rPr lang="en-US" sz="3200" dirty="0" err="1" smtClean="0"/>
              <a:t>Timnah</a:t>
            </a:r>
            <a:r>
              <a:rPr lang="en-US" sz="3200" dirty="0" smtClean="0"/>
              <a:t> and saw there a young Philistine woman. When he returned, he said to his father and mother, “I have seen a Philistine woman in </a:t>
            </a:r>
            <a:r>
              <a:rPr lang="en-US" sz="3200" dirty="0" err="1" smtClean="0"/>
              <a:t>Timnah</a:t>
            </a:r>
            <a:r>
              <a:rPr lang="en-US" sz="3200" dirty="0" smtClean="0"/>
              <a:t>; now get her for me as my wife.” His father and mother replied, “Isn’t there an acceptable woman among your relatives or among all our people? Must you go to uncircumcised Philistines to get a wife?” But Samson said to his father, “Get her for me. She’s the right one for me.</a:t>
            </a:r>
          </a:p>
          <a:p>
            <a:r>
              <a:rPr lang="en-US" sz="3200" b="1" dirty="0"/>
              <a:t> </a:t>
            </a:r>
            <a:r>
              <a:rPr lang="en-US" sz="3200" b="1" dirty="0" smtClean="0"/>
              <a:t>    Judges 14: 1-3</a:t>
            </a:r>
            <a:endParaRPr lang="en-US" sz="3200" b="1" dirty="0"/>
          </a:p>
        </p:txBody>
      </p:sp>
      <p:pic>
        <p:nvPicPr>
          <p:cNvPr id="32772" name="Picture 4" descr="http://clipartsign.com/upload/2015/12/30/bible-clipart.jpg"/>
          <p:cNvPicPr>
            <a:picLocks noChangeAspect="1" noChangeArrowheads="1"/>
          </p:cNvPicPr>
          <p:nvPr/>
        </p:nvPicPr>
        <p:blipFill>
          <a:blip r:embed="rId2" cstate="print"/>
          <a:srcRect/>
          <a:stretch>
            <a:fillRect/>
          </a:stretch>
        </p:blipFill>
        <p:spPr bwMode="auto">
          <a:xfrm>
            <a:off x="7620000" y="304800"/>
            <a:ext cx="1524000" cy="1459852"/>
          </a:xfrm>
          <a:prstGeom prst="rect">
            <a:avLst/>
          </a:prstGeom>
          <a:noFill/>
        </p:spPr>
      </p:pic>
      <p:sp>
        <p:nvSpPr>
          <p:cNvPr id="2" name="Title 1"/>
          <p:cNvSpPr>
            <a:spLocks noGrp="1"/>
          </p:cNvSpPr>
          <p:nvPr>
            <p:ph type="title"/>
          </p:nvPr>
        </p:nvSpPr>
        <p:spPr>
          <a:xfrm>
            <a:off x="6172200" y="0"/>
            <a:ext cx="1981200" cy="838200"/>
          </a:xfr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r>
              <a:rPr lang="en-US" sz="3600" b="1" dirty="0" smtClean="0"/>
              <a:t>Word:</a:t>
            </a:r>
            <a:endParaRPr lang="en-US" sz="3600" b="1" dirty="0"/>
          </a:p>
        </p:txBody>
      </p:sp>
      <p:pic>
        <p:nvPicPr>
          <p:cNvPr id="4" name="Picture 4" descr="http://pngimg.com/upload/blood_PNG6074.png"/>
          <p:cNvPicPr>
            <a:picLocks noChangeAspect="1" noChangeArrowheads="1"/>
          </p:cNvPicPr>
          <p:nvPr/>
        </p:nvPicPr>
        <p:blipFill>
          <a:blip r:embed="rId3"/>
          <a:srcRect/>
          <a:stretch>
            <a:fillRect/>
          </a:stretch>
        </p:blipFill>
        <p:spPr bwMode="auto">
          <a:xfrm>
            <a:off x="0" y="0"/>
            <a:ext cx="7010400" cy="2286000"/>
          </a:xfrm>
          <a:prstGeom prst="rect">
            <a:avLst/>
          </a:prstGeom>
          <a:noFill/>
        </p:spPr>
      </p:pic>
      <p:sp>
        <p:nvSpPr>
          <p:cNvPr id="14338" name="AutoShape 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2514600"/>
            <a:ext cx="914400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dirty="0" smtClean="0"/>
              <a:t>One day Samson went to Gaza, where he saw a prostitute. He went in to spend the night with her.</a:t>
            </a:r>
          </a:p>
          <a:p>
            <a:r>
              <a:rPr lang="en-US" sz="3200" b="1" dirty="0"/>
              <a:t> </a:t>
            </a:r>
            <a:r>
              <a:rPr lang="en-US" sz="3200" b="1" dirty="0" smtClean="0"/>
              <a:t>    Judges 16: 1</a:t>
            </a:r>
            <a:endParaRPr lang="en-US" sz="3200" b="1" dirty="0"/>
          </a:p>
        </p:txBody>
      </p:sp>
      <p:pic>
        <p:nvPicPr>
          <p:cNvPr id="32772" name="Picture 4" descr="http://clipartsign.com/upload/2015/12/30/bible-clipart.jpg"/>
          <p:cNvPicPr>
            <a:picLocks noChangeAspect="1" noChangeArrowheads="1"/>
          </p:cNvPicPr>
          <p:nvPr/>
        </p:nvPicPr>
        <p:blipFill>
          <a:blip r:embed="rId2" cstate="print"/>
          <a:srcRect/>
          <a:stretch>
            <a:fillRect/>
          </a:stretch>
        </p:blipFill>
        <p:spPr bwMode="auto">
          <a:xfrm>
            <a:off x="7620000" y="304800"/>
            <a:ext cx="1524000" cy="1459852"/>
          </a:xfrm>
          <a:prstGeom prst="rect">
            <a:avLst/>
          </a:prstGeom>
          <a:noFill/>
        </p:spPr>
      </p:pic>
      <p:sp>
        <p:nvSpPr>
          <p:cNvPr id="2" name="Title 1"/>
          <p:cNvSpPr>
            <a:spLocks noGrp="1"/>
          </p:cNvSpPr>
          <p:nvPr>
            <p:ph type="title"/>
          </p:nvPr>
        </p:nvSpPr>
        <p:spPr>
          <a:xfrm>
            <a:off x="6172200" y="0"/>
            <a:ext cx="1981200" cy="838200"/>
          </a:xfr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r>
              <a:rPr lang="en-US" sz="3600" b="1" dirty="0" smtClean="0"/>
              <a:t>Word:</a:t>
            </a:r>
            <a:endParaRPr lang="en-US" sz="3600" b="1" dirty="0"/>
          </a:p>
        </p:txBody>
      </p:sp>
      <p:pic>
        <p:nvPicPr>
          <p:cNvPr id="4" name="Picture 4" descr="http://pngimg.com/upload/blood_PNG6074.png"/>
          <p:cNvPicPr>
            <a:picLocks noChangeAspect="1" noChangeArrowheads="1"/>
          </p:cNvPicPr>
          <p:nvPr/>
        </p:nvPicPr>
        <p:blipFill>
          <a:blip r:embed="rId3"/>
          <a:srcRect/>
          <a:stretch>
            <a:fillRect/>
          </a:stretch>
        </p:blipFill>
        <p:spPr bwMode="auto">
          <a:xfrm>
            <a:off x="0" y="0"/>
            <a:ext cx="7010400" cy="2286000"/>
          </a:xfrm>
          <a:prstGeom prst="rect">
            <a:avLst/>
          </a:prstGeom>
          <a:noFill/>
        </p:spPr>
      </p:pic>
      <p:sp>
        <p:nvSpPr>
          <p:cNvPr id="14338" name="AutoShape 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xASEhAQEBAVFRUXFRUSFRUPDxUVDxUVFxUWFhUVFRUYHSggGBolGxUVITEhJSkrLi4uFx8zODMtNygtLisBCgoKDg0OGhAQGi0lHSUtLS0tLy0tLS0rLS0tLS0tLS0tKy0rKy0rLS0tLS0tLS0rLS0rLSstLS0tLSstLS0tLf/AABEIALUBFgMBIgACEQEDEQH/xAAbAAACAwEBAQAAAAAAAAAAAAADBAACBQEGB//EADsQAAIBAgMFBgMGBQUBAQAAAAABAgMRBCExBRJBUXEGIjJhgZETobEUQnLB0eEHI1KC8GKSosLxMxb/xAAaAQACAwEBAAAAAAAAAAAAAAAAAQIDBAUG/8QALBEBAQEAAgAGAAMIAwAAAAAAAAECAxEEEiExQVETMpEiQmFxgbHB4QUjM//aAAwDAQACEQMRAD8A+rXKtkOMikjZVsjZxsAhw4QAjH8H4DPNDBeD1HCrt9ReWod8ReWoUojKlg1PCSd7peWYGXuVnNJNvRJt+g59jfJe7M3tFTdPDVpZeHd1/qaj+ZHV6lp5ndkfJu0GJ3pSk+Lb92ecpVGpPzNXaubMWvlZo5ua6molSIpUYxKdxKoy2RVaaws8zXhKpCDnTgpS4JuyMPDJ3N/A1HZIjqdeqePX0L4XbVZ3csO/Np3iuttD0mwsXGspRcHFNLvRzWulxPZ9ZQnvtW55ZP04npobLo1qVSpSh8Ko7SU6XdbktN7n6ksSaqerM5eiwWGTnSS0ivlkbgPs5spwoxc3eUkvEru376j1TDS+JBJrdak33c8rfqbc56jmcmu6VIzS+y+f/E79lXP5Il0rZhVmr9lXP5In2Vc38g6DKKs1/skeb+X6AsRgU4y3ZNOzs8teHAOh2zUWJUhu2Td3ZHLiSPUtCkS9LQHFjRFRwiZAMqcZCrYjRlSM4AQhCASD+B8HqZ5o7P8AC+o4VWa1FZ6jbWbFZ6hREhqjWMmGqNYIEPH/AMQ9opU40E8296S5L7qf19EbG3NrunCbopSkk3zWX1Pl+PxsqspTnK7bzb5mbxPJ1ny/bV4bj7vm+mDjs2Y+JibmJhqZtSlmYs1usYVVtaHN5SV16ofr0BSWy5OW9B2fyNGNRRrNdw00nmehwDi8uhirBS+9k+a0NDBYecbMlZ2WbY9XgMCpOK+p7vsxsVNXa7id3/qly6HiNhVJykkln8j6b2bxSnTSjkotx8pNatPqWcOYr593ptAp+OHSf/UKCn44dJf9TSxikIQAhCEAIclozpyej6AGRjfEvwoAg+N8XogBE2hT8IKIaHhAoZLo6VR0DKlWQ4xG4yEOAEIQgEho7O8L6mcaOzfDLqOFRbZsUqLMPXxEYXu/RamZWxt9FbrqFEMyqKObf6i2N2lKeWkeS/MTk29SrQu0ukkeO27seVOUqtNXpPOUVrTfH+36HslyObpXycc3Oqt4+S4vcfMKoH4KbPcbU7M0qt3Tfw5eSvB/28PQxIdmsVCWcYzXOnLh0dmYdcG8t2OfGvl5+WBdxqlgWlkjaeDlF96nNPzpy/QipybsqVR9KUn+RD9pZ3ljrBZ5j2CwFuBrYPZFaTv8GS8591fPM3sD2ftnUl6Q093+xbnj3r4Vb5ePPyU2Lg23aK6vgvNnqaNONKMYQVlFWRyhTjBbsEkvIpVmbsY8sYOTk89aWHxn9XuMSd5w/DP6xMZaBsNiWuJZ2qbBAFLEp65fQOAQhCAEK1fDLo/oWK1fDLo/oAZGM8XogIbF+L0QERtGPh9ACDrw+gugpRdHTiIIypVnSrA0IQgEhCFZTSALHftcoxajx4/oKzqtndYoD6TN5sG0HsBnqAjljjLI4wNxIscOoBXd07FER0CXTL3BEQF0MpFt8CmWgv1GEq1NEdmsiqWdy4gtReQKbswlNZkxEcgAlKqOUcS15ox6FSzsORkOUWNqnUUldFjJpVOWQ9QxF8mMjBSr4ZdH9C5Sr4ZdH9ADJxfjfRfQCGxfjfRfQEIz68PoAQf7noAQUosiERBGUOHWVAIQhyTsmwCs58ELb2oShmmwMXwEcWYXB5x9QFR2D4LwX839QFXmym7mXjEpVnwQwCnmdZxI6xG6dRUuMVZItYiRdIEVDh2RVAa8UERSIRASRREdIhhynqXqIotQs0BM2qrO45h53QHERyO7PfiXkJL4NaBqdQXjLIvEaLVw9W+QSro+jM6jMflK8W/IYZeM8b9PoBDYvxy9PoBED/3PQAhh+AXQURZEIiCMmzh1nACAMXOysGEsVK4U4vhKme6+OhKkLSFlLjyaY/VtLdkhQ6SxUrD2GhaEV5Iz8VnK3NpGm3ZDhUOtO2QCOZWpIJFZNgFSHLkuBrIugcQkQKiRLlUSUgIOqyqYLE1kldvJZ56HnMT2zwsJbqk5/gWXu9SG+TOPzVdxcG+T8k7esiwiZgbJ7SYav4JpS/pllL0XE0MVtCEIuTeSWb4BOTNncpa4d515bPVoqR1M+WdoO2FWbcaTcYc07TlyzWiMaltevF92rNWfCpL555mXXjsy+k7jpcf/ABG9Z71rq/T7Y1mgjeZ4DYPbWTlGGJa3dN/RxfmuR72Mk7NO6eaa0saeHmzyzvLD4nwnJ4fXW/1+FasBXDPdlYdYviKdu8i1mi0fFYZjxYrrJeYzJ/ICXpMdovuy6CNFWu2NU5Zen5DgKYvxy9PoCQTEyvOTXl9CiED78AuhiXgF0OiLIhCCMmcOnBBSq7IRnncaxEuArTebQqlA8O7tp8UM4N2vB8PpwEZPdkutvcbrzslU5ZPo+IQUOa/mx63+Q7ip5CFSf8yPR/kMYiYQgY95pDNV2yB4ONk5P0KyldgbqOnEdQwvEJEpFF0BCC9eVkGnLI8/tzHqNo3zeduJHepmd1LjxdXp5Ht/t2Sf2eLy1lZ6rkeE+I20eq/iHu7uGlbvuTjfi4tNu/qkeTXmc7V8181d/gkznyz4NUarTTbta1mufA2623K86apyndZdWuTfE8/BeY1Gfp6lGp9NuOr7mZSv+/8AnkVTtn/lwala1gccRd7qV5PRRXe9iuZvwuu5Pc1Kr+R9N/h1teVWlKjN3dO26+cHovQ8LDsvjJU/iqmtN5wU/wCZbpp6XPTfwtptutNeG0Y+t27Gjw81jkz/ABYfHaxy+H3699f3fRkCqd3oGRJxurHXeXBhDRrg/r/iCRyRWiuBzglzACXyG6Ykndpeo5TY4CuJ8cvT6FFqXxPil6fQpEQPy8ABB5eAAh0R0hCCMmVk7ZlgNeXAQBqirlZpjE2DqwyuhJB42lvK/kTCVN6DjL8LL0ZXVhXwT8nl+gD+BanXtJQb70XuPzy7svVfmaO9dpGB2kUop4innOGbS+/BO7XVar9zX2Zio1KcK0HdTinG2lmRn0lfs9Vn91FEUjIsmSRXLIoi6GKui1yqOSYEye0W1XRpyks3ol56Hmtl3rXqVJXYfthWu4U+buwWAkoUpyZzvEb735fh0vDYkx28J212qq+J3I33aN4Z8ZZb3ta3uZlLM9Fjez/xJVakcptuT6vN3MCrTcW4yVpL0uPc6kjX4fcq6dyzrcX7MTnVWnE09m7DqVVvVbxjqo/ffXkvmV3MnrWi8vQWCoVq8t2msuMmnur9X5HtNj7D+CluxV796b8T/byDbAwii921kssl3cuAHtL2pUHKhhrOSynN+GL4qPN/Ij7/AMlF1vd6ekntpUIKku9Vl3acY5tuWm9yS5m72Z2WsPRhT1esnzk9WeE7D4SlHexleed7p1JceLz9kerj2gc3akrR/qktVzSNPFqT9rX9GbxOLP8Aqx/PV/x/R6uJaLEsDWk8pDqWaNsvc7crWfLeqru2YCpO1ulgtStlZ/5zFqa3nd/4hoj0VZXerG6eiFk7sZhqkOAHFrveiBRD4vg+qAR1ChoS8AuhiXhAIKI6iHUQRkmKSldtjNV5CsxHAqnA7TZ1A45MRqONmVxUboPNAqgBjbTnaF30YxsugqdKnTgrJK/+5uT+bKbWpp0qn4WC2Fit+hTfFLcfWOX5EPlP4ayaWReLFYSzbCqRKI0wmWUhb4pZVBkZ3gOIq2QN1TI23jt1NX4f+IWtSTs857vTze1sRv13yTsd+1RVOUN5Z8+YonncJCMdWjj613q6dfM8uejuz8THflfiuJh9oNnRrPuW3uDWnqaFSfLUrgc5WaLdeItnshjh8t7lJbI7NQg1Kffnza7q6L82elp0IQi5zajFK7cnaKS4tsewtFJLdR5jtvs6riFCjCe7FS3pN+F5PVcWKTu96qzVvww+0fbHfbo4S8YvJzSe/L8C4Lz16C+w9iVarXxL048rXm/0N7YPZelRs0t6f9Uln6cj0EsFnHd1uuFyV1L6ZgzrWfej7K2HSgo6ytpvu5p4bZkpTe5Hu6OTyiunMNh5UqUU680v9N8/3AYntDOfcw8XGOm/JWf9q4F+ePGJ3r/bLrk3u2Z/X4emwlDcVr3dkrj0eBgbJnO0bybuuLuzZrVLQXsbMXuMPLm5160lXleTXN/Lgg8VZWFqC+89Xp05jECSsamhijxYumNU1khhXFLurr+QrHVDddXi+ootUFDRl4ACDvwAEFDqOkR0QZeIAOQxMDUT5CSCuUkWbvyT5M5K/IA42CqMtKQtWqiMtjX3JLyMPYE9yNaHKd/dL9GaGOxfdZhYCs3OtKOce4na+UnvWv1s/YrqyPV4fw35hITyvz+gi6t92mnyX6sNVqrRdBylYPGR2VQX+KkK1MUr5B2PKf8Ai5NnjtrYpzqSV8kzW2ltVQi4p3k1kl9WeWSld31MniOX06jX4fj9e6Z4AvivRFoRbdvyDLDceBhbOl6dN7ug5goxyFYO/dQzhqbRKQHo4rPciwzw11vS/dmdQo2nvZtv5GtOr6snPX3K+nsxdobap0ZxpOMm2r5Re6l14vyBUsbiZyUleEb8u8/TgNzwd5uckrstWr04JxlJJvRX73ssyzOr+6hcy+53BYOm3vy7zfGTuzapYHetupJc3p6czB2XWlKyjFqK4yWbz4Lgj2lCi4xWvrqaOHE1fVn593E9BMHhowVo+71LbRj/AC0+Uo+z7r+pKUg2Jp79Oceay6rNfQ2ydekc+2290pFh4CtGV0mMRYEYpK7QymL0Q9NjAlrpoS4j8VmJzVn6joPPwgUg33ASFQ6jh0gg8DhO1fw+5iItrRTgry/ujx6r2PRYLG0a0d+jUjOP+l6eTWqfkz5ltGWZg1qleMt+jJwkvvRck/dNXOfx+I1L1XR5PD5vrH2+cIvUVqwfDPpqfMNn9rtqxsqnwakVxqqUKnvD80ac+2UmlvUUnx3ajaXRtI1fjY+2X8Hf09bXrW1v7GXisfyd/Q85/wDrqv8AQ35OSa+aA1e07eTpK3HREby5+0pxa+mtKTqSSindu1km2egxGGpYLBSg0nOclJ3137p39ErHldl9soUU5LCb0r2T+Iopf8WK9oO09XF7l6caMYp6Sc22+N7JcgvLiT3P8Ldvt6NbZmMSjOtN2+7G79xeG26bl4klrxPK1qySzk3bS4NYjO/zM15/pfOH7errbejnu3b4XTS92ZlXaU283b8LMZY18dfILCstOJVrl1VuePMPxq3/AHGN29snmJ0Kscrmthqkea1Kelva+Eju6je7dW/8Ayss1+xeEmyUyfYfwt1931ucVWRbFXtb6aFYyskorqx9F2NTrNdfmaFHJXb68zOjUeWXsP0LyVrEswW+jNr4WvWk7VXTprSNPKT/ABS1Y1sjZFKE91R3pPXi2buD2HNpSk1FclmzYhs+FLdnCOejbzZp4+DV92bk8RjPt7rYDZajaclmlklov1ZpRV1Y5QldHYZM25zMzqOfrV1e6WkrMbovI5Vp3BYeVmSRKQptOSto3YPGJlba2zGhW3JU5Peippxatq1bPp8wdPtHC/8A85f7kV3kzL1asnFuzuR6KCYeHIwKW3r5fC107/7DC2tJ6QS6tsJy5+x+Dv6btNAMUu8vQzqGMqSau0s/uoeZOa7Qubn3O/dBIMvCCSHUYiIWSII3xrFQV2I1YI4Q41dqF93IG4JnCCDiQOpBW+ftYhA7HSkpZPLQFKTZ0gEXnHzOcF7EIMlXp0y6l6WvQhApHYwzRqYeCavb2IQUTaFKNlG3PdCU5XbXLkQhOFXMRWs9L8P3DYbNJ8zhCXSHbVwGBjUlut29Mz0NPBQhDur1evudIbuDM8vbF4jV83XbQpruLoXlG8WQhoZgsBLNoZqLMhAAgu1aRCAHle3cF8TDS4tTXs4v82ZdBHCHP5/z10vD/wDnGjh9UaVB5M6QMHs/gtV1RqMhDbj2YOT3PR8INEITqtZEIQ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ttp://attractmen.org/wp-content/uploads/2015/09/attractmen.org-men-love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0" y="4495800"/>
            <a:ext cx="914400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dirty="0" smtClean="0"/>
              <a:t>Some time later, he fell in love with a woman in the Valley of </a:t>
            </a:r>
            <a:r>
              <a:rPr lang="en-US" sz="3200" dirty="0" err="1" smtClean="0"/>
              <a:t>Sorek</a:t>
            </a:r>
            <a:r>
              <a:rPr lang="en-US" sz="3200" dirty="0" smtClean="0"/>
              <a:t> whose name was Delilah.</a:t>
            </a:r>
          </a:p>
          <a:p>
            <a:r>
              <a:rPr lang="en-US" sz="3200" b="1" dirty="0"/>
              <a:t> </a:t>
            </a:r>
            <a:r>
              <a:rPr lang="en-US" sz="3200" b="1" dirty="0" smtClean="0"/>
              <a:t>    Judges 16: 4</a:t>
            </a:r>
            <a:endParaRPr lang="en-US" sz="32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TotalTime>
  <Words>340</Words>
  <Application>Microsoft Office PowerPoint</Application>
  <PresentationFormat>On-screen Show (4:3)</PresentationFormat>
  <Paragraphs>31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Love Differently Series</vt:lpstr>
      <vt:lpstr>How the world view Love?</vt:lpstr>
      <vt:lpstr>Series Goal</vt:lpstr>
      <vt:lpstr>Why do we have to pursue this series?</vt:lpstr>
      <vt:lpstr>Does your relationship with the opposite sex glorify God?</vt:lpstr>
      <vt:lpstr>Does your relationship with the opposite sex glorify God?</vt:lpstr>
      <vt:lpstr>Have you ever had a sudden trouble in  your life?</vt:lpstr>
      <vt:lpstr>Word:</vt:lpstr>
      <vt:lpstr>Word:</vt:lpstr>
      <vt:lpstr>Girl from Timnah</vt:lpstr>
      <vt:lpstr>Girl from Gaza</vt:lpstr>
      <vt:lpstr>Delilah</vt:lpstr>
      <vt:lpstr>Love vs. Lust</vt:lpstr>
      <vt:lpstr>How Does Sin Attack?</vt:lpstr>
      <vt:lpstr>How can you turn lust  to love?</vt:lpstr>
      <vt:lpstr>Ending Remarks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Edwin</dc:creator>
  <cp:lastModifiedBy>Edwin</cp:lastModifiedBy>
  <cp:revision>19</cp:revision>
  <dcterms:created xsi:type="dcterms:W3CDTF">2016-02-05T05:47:50Z</dcterms:created>
  <dcterms:modified xsi:type="dcterms:W3CDTF">2016-02-06T14:18:34Z</dcterms:modified>
</cp:coreProperties>
</file>